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0B46CC-B9FC-45D1-9BEB-067DF17E2805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04C13-D310-46E4-A596-E4F286A5A6D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410818" y="1094963"/>
            <a:ext cx="6706654" cy="2947981"/>
            <a:chOff x="1410818" y="1094963"/>
            <a:chExt cx="6706654" cy="2947981"/>
          </a:xfrm>
        </p:grpSpPr>
        <p:sp>
          <p:nvSpPr>
            <p:cNvPr id="2" name="Freeform 1"/>
            <p:cNvSpPr/>
            <p:nvPr/>
          </p:nvSpPr>
          <p:spPr>
            <a:xfrm>
              <a:off x="2126756" y="1094963"/>
              <a:ext cx="31587" cy="800167"/>
            </a:xfrm>
            <a:custGeom>
              <a:avLst/>
              <a:gdLst/>
              <a:ahLst/>
              <a:cxnLst/>
              <a:rect l="0" t="0" r="0" b="0"/>
              <a:pathLst>
                <a:path w="31587" h="800167">
                  <a:moveTo>
                    <a:pt x="31586" y="0"/>
                  </a:moveTo>
                  <a:lnTo>
                    <a:pt x="24350" y="28726"/>
                  </a:lnTo>
                  <a:lnTo>
                    <a:pt x="18588" y="88993"/>
                  </a:lnTo>
                  <a:lnTo>
                    <a:pt x="12121" y="141321"/>
                  </a:lnTo>
                  <a:lnTo>
                    <a:pt x="11236" y="181353"/>
                  </a:lnTo>
                  <a:lnTo>
                    <a:pt x="10738" y="244027"/>
                  </a:lnTo>
                  <a:lnTo>
                    <a:pt x="10591" y="295353"/>
                  </a:lnTo>
                  <a:lnTo>
                    <a:pt x="10547" y="344485"/>
                  </a:lnTo>
                  <a:lnTo>
                    <a:pt x="10534" y="391799"/>
                  </a:lnTo>
                  <a:lnTo>
                    <a:pt x="10530" y="445982"/>
                  </a:lnTo>
                  <a:lnTo>
                    <a:pt x="10529" y="500250"/>
                  </a:lnTo>
                  <a:lnTo>
                    <a:pt x="10529" y="549085"/>
                  </a:lnTo>
                  <a:lnTo>
                    <a:pt x="10529" y="612400"/>
                  </a:lnTo>
                  <a:lnTo>
                    <a:pt x="10529" y="671136"/>
                  </a:lnTo>
                  <a:lnTo>
                    <a:pt x="7409" y="731611"/>
                  </a:lnTo>
                  <a:lnTo>
                    <a:pt x="2195" y="766986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53139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70296" y="1159565"/>
              <a:ext cx="342082" cy="749522"/>
            </a:xfrm>
            <a:custGeom>
              <a:avLst/>
              <a:gdLst/>
              <a:ahLst/>
              <a:cxnLst/>
              <a:rect l="0" t="0" r="0" b="0"/>
              <a:pathLst>
                <a:path w="342082" h="749522">
                  <a:moveTo>
                    <a:pt x="293496" y="72269"/>
                  </a:moveTo>
                  <a:lnTo>
                    <a:pt x="258750" y="133379"/>
                  </a:lnTo>
                  <a:lnTo>
                    <a:pt x="237852" y="187811"/>
                  </a:lnTo>
                  <a:lnTo>
                    <a:pt x="211530" y="243809"/>
                  </a:lnTo>
                  <a:lnTo>
                    <a:pt x="190849" y="304085"/>
                  </a:lnTo>
                  <a:lnTo>
                    <a:pt x="165148" y="365474"/>
                  </a:lnTo>
                  <a:lnTo>
                    <a:pt x="142668" y="417272"/>
                  </a:lnTo>
                  <a:lnTo>
                    <a:pt x="125750" y="469444"/>
                  </a:lnTo>
                  <a:lnTo>
                    <a:pt x="107586" y="531847"/>
                  </a:lnTo>
                  <a:lnTo>
                    <a:pt x="95547" y="593270"/>
                  </a:lnTo>
                  <a:lnTo>
                    <a:pt x="94075" y="645440"/>
                  </a:lnTo>
                  <a:lnTo>
                    <a:pt x="101983" y="707970"/>
                  </a:lnTo>
                  <a:lnTo>
                    <a:pt x="108163" y="732659"/>
                  </a:lnTo>
                  <a:lnTo>
                    <a:pt x="116129" y="740646"/>
                  </a:lnTo>
                  <a:lnTo>
                    <a:pt x="140577" y="749521"/>
                  </a:lnTo>
                  <a:lnTo>
                    <a:pt x="181636" y="748928"/>
                  </a:lnTo>
                  <a:lnTo>
                    <a:pt x="223438" y="735754"/>
                  </a:lnTo>
                  <a:lnTo>
                    <a:pt x="262673" y="710342"/>
                  </a:lnTo>
                  <a:lnTo>
                    <a:pt x="307293" y="666486"/>
                  </a:lnTo>
                  <a:lnTo>
                    <a:pt x="327350" y="629829"/>
                  </a:lnTo>
                  <a:lnTo>
                    <a:pt x="342081" y="568752"/>
                  </a:lnTo>
                  <a:lnTo>
                    <a:pt x="341817" y="528601"/>
                  </a:lnTo>
                  <a:lnTo>
                    <a:pt x="326852" y="466761"/>
                  </a:lnTo>
                  <a:lnTo>
                    <a:pt x="299869" y="428787"/>
                  </a:lnTo>
                  <a:lnTo>
                    <a:pt x="258071" y="386979"/>
                  </a:lnTo>
                  <a:lnTo>
                    <a:pt x="203173" y="358742"/>
                  </a:lnTo>
                  <a:lnTo>
                    <a:pt x="143562" y="324781"/>
                  </a:lnTo>
                  <a:lnTo>
                    <a:pt x="89444" y="291254"/>
                  </a:lnTo>
                  <a:lnTo>
                    <a:pt x="34262" y="240446"/>
                  </a:lnTo>
                  <a:lnTo>
                    <a:pt x="19184" y="218374"/>
                  </a:lnTo>
                  <a:lnTo>
                    <a:pt x="5288" y="179640"/>
                  </a:lnTo>
                  <a:lnTo>
                    <a:pt x="0" y="124630"/>
                  </a:lnTo>
                  <a:lnTo>
                    <a:pt x="2204" y="85833"/>
                  </a:lnTo>
                  <a:lnTo>
                    <a:pt x="13385" y="52111"/>
                  </a:lnTo>
                  <a:lnTo>
                    <a:pt x="19018" y="41283"/>
                  </a:lnTo>
                  <a:lnTo>
                    <a:pt x="37755" y="23012"/>
                  </a:lnTo>
                  <a:lnTo>
                    <a:pt x="49303" y="14865"/>
                  </a:lnTo>
                  <a:lnTo>
                    <a:pt x="77731" y="5812"/>
                  </a:lnTo>
                  <a:lnTo>
                    <a:pt x="138052" y="0"/>
                  </a:lnTo>
                  <a:lnTo>
                    <a:pt x="163579" y="5444"/>
                  </a:lnTo>
                  <a:lnTo>
                    <a:pt x="194561" y="21663"/>
                  </a:lnTo>
                  <a:lnTo>
                    <a:pt x="218559" y="44406"/>
                  </a:lnTo>
                  <a:lnTo>
                    <a:pt x="258682" y="104181"/>
                  </a:lnTo>
                  <a:lnTo>
                    <a:pt x="268363" y="135537"/>
                  </a:lnTo>
                  <a:lnTo>
                    <a:pt x="272439" y="167025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69119" y="163191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9606" y="8333"/>
                  </a:lnTo>
                  <a:lnTo>
                    <a:pt x="3645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32414" y="1316062"/>
              <a:ext cx="10518" cy="694882"/>
            </a:xfrm>
            <a:custGeom>
              <a:avLst/>
              <a:gdLst/>
              <a:ahLst/>
              <a:cxnLst/>
              <a:rect l="0" t="0" r="0" b="0"/>
              <a:pathLst>
                <a:path w="10518" h="694882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59420"/>
                  </a:lnTo>
                  <a:lnTo>
                    <a:pt x="0" y="211012"/>
                  </a:lnTo>
                  <a:lnTo>
                    <a:pt x="0" y="263343"/>
                  </a:lnTo>
                  <a:lnTo>
                    <a:pt x="0" y="312774"/>
                  </a:lnTo>
                  <a:lnTo>
                    <a:pt x="0" y="360175"/>
                  </a:lnTo>
                  <a:lnTo>
                    <a:pt x="5589" y="423005"/>
                  </a:lnTo>
                  <a:lnTo>
                    <a:pt x="9065" y="471865"/>
                  </a:lnTo>
                  <a:lnTo>
                    <a:pt x="10240" y="532372"/>
                  </a:lnTo>
                  <a:lnTo>
                    <a:pt x="10472" y="589384"/>
                  </a:lnTo>
                  <a:lnTo>
                    <a:pt x="10517" y="645706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9202" y="1244276"/>
              <a:ext cx="631710" cy="819310"/>
            </a:xfrm>
            <a:custGeom>
              <a:avLst/>
              <a:gdLst/>
              <a:ahLst/>
              <a:cxnLst/>
              <a:rect l="0" t="0" r="0" b="0"/>
              <a:pathLst>
                <a:path w="631710" h="819310">
                  <a:moveTo>
                    <a:pt x="0" y="177071"/>
                  </a:moveTo>
                  <a:lnTo>
                    <a:pt x="14572" y="134379"/>
                  </a:lnTo>
                  <a:lnTo>
                    <a:pt x="27533" y="114813"/>
                  </a:lnTo>
                  <a:lnTo>
                    <a:pt x="85966" y="61429"/>
                  </a:lnTo>
                  <a:lnTo>
                    <a:pt x="146010" y="28727"/>
                  </a:lnTo>
                  <a:lnTo>
                    <a:pt x="207219" y="6565"/>
                  </a:lnTo>
                  <a:lnTo>
                    <a:pt x="264169" y="598"/>
                  </a:lnTo>
                  <a:lnTo>
                    <a:pt x="316268" y="0"/>
                  </a:lnTo>
                  <a:lnTo>
                    <a:pt x="377694" y="12838"/>
                  </a:lnTo>
                  <a:lnTo>
                    <a:pt x="428112" y="35879"/>
                  </a:lnTo>
                  <a:lnTo>
                    <a:pt x="461030" y="64266"/>
                  </a:lnTo>
                  <a:lnTo>
                    <a:pt x="490587" y="112068"/>
                  </a:lnTo>
                  <a:lnTo>
                    <a:pt x="511827" y="173537"/>
                  </a:lnTo>
                  <a:lnTo>
                    <a:pt x="520409" y="209949"/>
                  </a:lnTo>
                  <a:lnTo>
                    <a:pt x="514015" y="270349"/>
                  </a:lnTo>
                  <a:lnTo>
                    <a:pt x="505701" y="299246"/>
                  </a:lnTo>
                  <a:lnTo>
                    <a:pt x="471768" y="352806"/>
                  </a:lnTo>
                  <a:lnTo>
                    <a:pt x="428110" y="398694"/>
                  </a:lnTo>
                  <a:lnTo>
                    <a:pt x="368185" y="425675"/>
                  </a:lnTo>
                  <a:lnTo>
                    <a:pt x="336819" y="434265"/>
                  </a:lnTo>
                  <a:lnTo>
                    <a:pt x="315814" y="432539"/>
                  </a:lnTo>
                  <a:lnTo>
                    <a:pt x="309978" y="436290"/>
                  </a:lnTo>
                  <a:lnTo>
                    <a:pt x="307258" y="443470"/>
                  </a:lnTo>
                  <a:lnTo>
                    <a:pt x="306614" y="452936"/>
                  </a:lnTo>
                  <a:lnTo>
                    <a:pt x="316886" y="488616"/>
                  </a:lnTo>
                  <a:lnTo>
                    <a:pt x="348038" y="550214"/>
                  </a:lnTo>
                  <a:lnTo>
                    <a:pt x="392726" y="612267"/>
                  </a:lnTo>
                  <a:lnTo>
                    <a:pt x="434209" y="669818"/>
                  </a:lnTo>
                  <a:lnTo>
                    <a:pt x="487373" y="730464"/>
                  </a:lnTo>
                  <a:lnTo>
                    <a:pt x="531291" y="778710"/>
                  </a:lnTo>
                  <a:lnTo>
                    <a:pt x="588619" y="809948"/>
                  </a:lnTo>
                  <a:lnTo>
                    <a:pt x="631709" y="819309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35069" y="1699478"/>
              <a:ext cx="220883" cy="276948"/>
            </a:xfrm>
            <a:custGeom>
              <a:avLst/>
              <a:gdLst/>
              <a:ahLst/>
              <a:cxnLst/>
              <a:rect l="0" t="0" r="0" b="0"/>
              <a:pathLst>
                <a:path w="220883" h="276948">
                  <a:moveTo>
                    <a:pt x="129013" y="27195"/>
                  </a:moveTo>
                  <a:lnTo>
                    <a:pt x="123424" y="10428"/>
                  </a:lnTo>
                  <a:lnTo>
                    <a:pt x="115929" y="5488"/>
                  </a:lnTo>
                  <a:lnTo>
                    <a:pt x="92003" y="0"/>
                  </a:lnTo>
                  <a:lnTo>
                    <a:pt x="68111" y="3800"/>
                  </a:lnTo>
                  <a:lnTo>
                    <a:pt x="46963" y="14458"/>
                  </a:lnTo>
                  <a:lnTo>
                    <a:pt x="29766" y="30893"/>
                  </a:lnTo>
                  <a:lnTo>
                    <a:pt x="12519" y="65465"/>
                  </a:lnTo>
                  <a:lnTo>
                    <a:pt x="0" y="105345"/>
                  </a:lnTo>
                  <a:lnTo>
                    <a:pt x="60" y="146797"/>
                  </a:lnTo>
                  <a:lnTo>
                    <a:pt x="11731" y="201555"/>
                  </a:lnTo>
                  <a:lnTo>
                    <a:pt x="35354" y="244261"/>
                  </a:lnTo>
                  <a:lnTo>
                    <a:pt x="49952" y="259369"/>
                  </a:lnTo>
                  <a:lnTo>
                    <a:pt x="68139" y="269984"/>
                  </a:lnTo>
                  <a:lnTo>
                    <a:pt x="103698" y="276947"/>
                  </a:lnTo>
                  <a:lnTo>
                    <a:pt x="127121" y="272337"/>
                  </a:lnTo>
                  <a:lnTo>
                    <a:pt x="170754" y="250313"/>
                  </a:lnTo>
                  <a:lnTo>
                    <a:pt x="197013" y="224715"/>
                  </a:lnTo>
                  <a:lnTo>
                    <a:pt x="214023" y="189315"/>
                  </a:lnTo>
                  <a:lnTo>
                    <a:pt x="220882" y="149190"/>
                  </a:lnTo>
                  <a:lnTo>
                    <a:pt x="217325" y="107665"/>
                  </a:lnTo>
                  <a:lnTo>
                    <a:pt x="203273" y="65726"/>
                  </a:lnTo>
                  <a:lnTo>
                    <a:pt x="187754" y="43930"/>
                  </a:lnTo>
                  <a:lnTo>
                    <a:pt x="169159" y="27614"/>
                  </a:lnTo>
                  <a:lnTo>
                    <a:pt x="134864" y="10727"/>
                  </a:lnTo>
                  <a:lnTo>
                    <a:pt x="118485" y="6138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82042" y="1695088"/>
              <a:ext cx="185428" cy="276747"/>
            </a:xfrm>
            <a:custGeom>
              <a:avLst/>
              <a:gdLst/>
              <a:ahLst/>
              <a:cxnLst/>
              <a:rect l="0" t="0" r="0" b="0"/>
              <a:pathLst>
                <a:path w="185428" h="276747">
                  <a:moveTo>
                    <a:pt x="8383" y="0"/>
                  </a:moveTo>
                  <a:lnTo>
                    <a:pt x="2794" y="58616"/>
                  </a:lnTo>
                  <a:lnTo>
                    <a:pt x="0" y="120026"/>
                  </a:lnTo>
                  <a:lnTo>
                    <a:pt x="9499" y="178430"/>
                  </a:lnTo>
                  <a:lnTo>
                    <a:pt x="27247" y="239526"/>
                  </a:lnTo>
                  <a:lnTo>
                    <a:pt x="38604" y="256974"/>
                  </a:lnTo>
                  <a:lnTo>
                    <a:pt x="54569" y="269408"/>
                  </a:lnTo>
                  <a:lnTo>
                    <a:pt x="63741" y="274362"/>
                  </a:lnTo>
                  <a:lnTo>
                    <a:pt x="86409" y="276746"/>
                  </a:lnTo>
                  <a:lnTo>
                    <a:pt x="110911" y="272737"/>
                  </a:lnTo>
                  <a:lnTo>
                    <a:pt x="133500" y="263156"/>
                  </a:lnTo>
                  <a:lnTo>
                    <a:pt x="160358" y="239019"/>
                  </a:lnTo>
                  <a:lnTo>
                    <a:pt x="177544" y="198462"/>
                  </a:lnTo>
                  <a:lnTo>
                    <a:pt x="185427" y="140761"/>
                  </a:lnTo>
                  <a:lnTo>
                    <a:pt x="183864" y="87422"/>
                  </a:lnTo>
                  <a:lnTo>
                    <a:pt x="176838" y="52642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43109" y="1720365"/>
              <a:ext cx="252684" cy="282153"/>
            </a:xfrm>
            <a:custGeom>
              <a:avLst/>
              <a:gdLst/>
              <a:ahLst/>
              <a:cxnLst/>
              <a:rect l="0" t="0" r="0" b="0"/>
              <a:pathLst>
                <a:path w="252684" h="282153">
                  <a:moveTo>
                    <a:pt x="0" y="37894"/>
                  </a:moveTo>
                  <a:lnTo>
                    <a:pt x="19127" y="101344"/>
                  </a:lnTo>
                  <a:lnTo>
                    <a:pt x="35433" y="148850"/>
                  </a:lnTo>
                  <a:lnTo>
                    <a:pt x="48193" y="198801"/>
                  </a:lnTo>
                  <a:lnTo>
                    <a:pt x="62985" y="258194"/>
                  </a:lnTo>
                  <a:lnTo>
                    <a:pt x="66556" y="272498"/>
                  </a:lnTo>
                  <a:lnTo>
                    <a:pt x="66597" y="279695"/>
                  </a:lnTo>
                  <a:lnTo>
                    <a:pt x="64286" y="282152"/>
                  </a:lnTo>
                  <a:lnTo>
                    <a:pt x="60404" y="281451"/>
                  </a:lnTo>
                  <a:lnTo>
                    <a:pt x="43764" y="258108"/>
                  </a:lnTo>
                  <a:lnTo>
                    <a:pt x="32821" y="199892"/>
                  </a:lnTo>
                  <a:lnTo>
                    <a:pt x="26232" y="149324"/>
                  </a:lnTo>
                  <a:lnTo>
                    <a:pt x="30649" y="98466"/>
                  </a:lnTo>
                  <a:lnTo>
                    <a:pt x="40537" y="55581"/>
                  </a:lnTo>
                  <a:lnTo>
                    <a:pt x="64245" y="18944"/>
                  </a:lnTo>
                  <a:lnTo>
                    <a:pt x="70906" y="11222"/>
                  </a:lnTo>
                  <a:lnTo>
                    <a:pt x="93905" y="2643"/>
                  </a:lnTo>
                  <a:lnTo>
                    <a:pt x="121284" y="0"/>
                  </a:lnTo>
                  <a:lnTo>
                    <a:pt x="145150" y="2724"/>
                  </a:lnTo>
                  <a:lnTo>
                    <a:pt x="167456" y="14074"/>
                  </a:lnTo>
                  <a:lnTo>
                    <a:pt x="196625" y="40194"/>
                  </a:lnTo>
                  <a:lnTo>
                    <a:pt x="216967" y="70161"/>
                  </a:lnTo>
                  <a:lnTo>
                    <a:pt x="238101" y="129447"/>
                  </a:lnTo>
                  <a:lnTo>
                    <a:pt x="249456" y="177251"/>
                  </a:lnTo>
                  <a:lnTo>
                    <a:pt x="252683" y="216878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66783" y="1334426"/>
              <a:ext cx="265922" cy="687579"/>
            </a:xfrm>
            <a:custGeom>
              <a:avLst/>
              <a:gdLst/>
              <a:ahLst/>
              <a:cxnLst/>
              <a:rect l="0" t="0" r="0" b="0"/>
              <a:pathLst>
                <a:path w="265922" h="687579">
                  <a:moveTo>
                    <a:pt x="139579" y="581760"/>
                  </a:moveTo>
                  <a:lnTo>
                    <a:pt x="163299" y="537797"/>
                  </a:lnTo>
                  <a:lnTo>
                    <a:pt x="168834" y="501924"/>
                  </a:lnTo>
                  <a:lnTo>
                    <a:pt x="163890" y="478427"/>
                  </a:lnTo>
                  <a:lnTo>
                    <a:pt x="147241" y="434747"/>
                  </a:lnTo>
                  <a:lnTo>
                    <a:pt x="140008" y="427599"/>
                  </a:lnTo>
                  <a:lnTo>
                    <a:pt x="119493" y="419658"/>
                  </a:lnTo>
                  <a:lnTo>
                    <a:pt x="97897" y="419247"/>
                  </a:lnTo>
                  <a:lnTo>
                    <a:pt x="76600" y="424134"/>
                  </a:lnTo>
                  <a:lnTo>
                    <a:pt x="55437" y="434105"/>
                  </a:lnTo>
                  <a:lnTo>
                    <a:pt x="37452" y="452575"/>
                  </a:lnTo>
                  <a:lnTo>
                    <a:pt x="17292" y="489281"/>
                  </a:lnTo>
                  <a:lnTo>
                    <a:pt x="0" y="549195"/>
                  </a:lnTo>
                  <a:lnTo>
                    <a:pt x="87" y="594468"/>
                  </a:lnTo>
                  <a:lnTo>
                    <a:pt x="13110" y="631929"/>
                  </a:lnTo>
                  <a:lnTo>
                    <a:pt x="52139" y="682702"/>
                  </a:lnTo>
                  <a:lnTo>
                    <a:pt x="60229" y="686489"/>
                  </a:lnTo>
                  <a:lnTo>
                    <a:pt x="78576" y="687578"/>
                  </a:lnTo>
                  <a:lnTo>
                    <a:pt x="87212" y="683891"/>
                  </a:lnTo>
                  <a:lnTo>
                    <a:pt x="130705" y="643129"/>
                  </a:lnTo>
                  <a:lnTo>
                    <a:pt x="161916" y="595225"/>
                  </a:lnTo>
                  <a:lnTo>
                    <a:pt x="184447" y="540033"/>
                  </a:lnTo>
                  <a:lnTo>
                    <a:pt x="202651" y="487055"/>
                  </a:lnTo>
                  <a:lnTo>
                    <a:pt x="210130" y="452314"/>
                  </a:lnTo>
                  <a:lnTo>
                    <a:pt x="218246" y="398653"/>
                  </a:lnTo>
                  <a:lnTo>
                    <a:pt x="222709" y="342993"/>
                  </a:lnTo>
                  <a:lnTo>
                    <a:pt x="223590" y="286938"/>
                  </a:lnTo>
                  <a:lnTo>
                    <a:pt x="223765" y="230805"/>
                  </a:lnTo>
                  <a:lnTo>
                    <a:pt x="222629" y="174657"/>
                  </a:lnTo>
                  <a:lnTo>
                    <a:pt x="212353" y="112267"/>
                  </a:lnTo>
                  <a:lnTo>
                    <a:pt x="202476" y="56606"/>
                  </a:lnTo>
                  <a:lnTo>
                    <a:pt x="194440" y="24315"/>
                  </a:lnTo>
                  <a:lnTo>
                    <a:pt x="183069" y="2164"/>
                  </a:lnTo>
                  <a:lnTo>
                    <a:pt x="177931" y="0"/>
                  </a:lnTo>
                  <a:lnTo>
                    <a:pt x="173336" y="3238"/>
                  </a:lnTo>
                  <a:lnTo>
                    <a:pt x="169103" y="10075"/>
                  </a:lnTo>
                  <a:lnTo>
                    <a:pt x="158632" y="72974"/>
                  </a:lnTo>
                  <a:lnTo>
                    <a:pt x="155066" y="97100"/>
                  </a:lnTo>
                  <a:lnTo>
                    <a:pt x="159189" y="150716"/>
                  </a:lnTo>
                  <a:lnTo>
                    <a:pt x="160351" y="206367"/>
                  </a:lnTo>
                  <a:lnTo>
                    <a:pt x="163629" y="246853"/>
                  </a:lnTo>
                  <a:lnTo>
                    <a:pt x="168932" y="309783"/>
                  </a:lnTo>
                  <a:lnTo>
                    <a:pt x="176313" y="367379"/>
                  </a:lnTo>
                  <a:lnTo>
                    <a:pt x="189036" y="423296"/>
                  </a:lnTo>
                  <a:lnTo>
                    <a:pt x="200507" y="477096"/>
                  </a:lnTo>
                  <a:lnTo>
                    <a:pt x="224751" y="535263"/>
                  </a:lnTo>
                  <a:lnTo>
                    <a:pt x="265921" y="592289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27895" y="1821430"/>
              <a:ext cx="10095" cy="200042"/>
            </a:xfrm>
            <a:custGeom>
              <a:avLst/>
              <a:gdLst/>
              <a:ahLst/>
              <a:cxnLst/>
              <a:rect l="0" t="0" r="0" b="0"/>
              <a:pathLst>
                <a:path w="10095" h="200042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7" y="152502"/>
                  </a:lnTo>
                  <a:lnTo>
                    <a:pt x="10094" y="200041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27461" y="16950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53802" y="1756152"/>
              <a:ext cx="210572" cy="270036"/>
            </a:xfrm>
            <a:custGeom>
              <a:avLst/>
              <a:gdLst/>
              <a:ahLst/>
              <a:cxnLst/>
              <a:rect l="0" t="0" r="0" b="0"/>
              <a:pathLst>
                <a:path w="210572" h="270036">
                  <a:moveTo>
                    <a:pt x="0" y="96863"/>
                  </a:moveTo>
                  <a:lnTo>
                    <a:pt x="14655" y="152004"/>
                  </a:lnTo>
                  <a:lnTo>
                    <a:pt x="28548" y="214739"/>
                  </a:lnTo>
                  <a:lnTo>
                    <a:pt x="36082" y="268884"/>
                  </a:lnTo>
                  <a:lnTo>
                    <a:pt x="33414" y="270035"/>
                  </a:lnTo>
                  <a:lnTo>
                    <a:pt x="29295" y="268463"/>
                  </a:lnTo>
                  <a:lnTo>
                    <a:pt x="21599" y="254238"/>
                  </a:lnTo>
                  <a:lnTo>
                    <a:pt x="15449" y="231148"/>
                  </a:lnTo>
                  <a:lnTo>
                    <a:pt x="11501" y="171785"/>
                  </a:lnTo>
                  <a:lnTo>
                    <a:pt x="16310" y="109063"/>
                  </a:lnTo>
                  <a:lnTo>
                    <a:pt x="22459" y="49923"/>
                  </a:lnTo>
                  <a:lnTo>
                    <a:pt x="31819" y="25698"/>
                  </a:lnTo>
                  <a:lnTo>
                    <a:pt x="46898" y="9472"/>
                  </a:lnTo>
                  <a:lnTo>
                    <a:pt x="55832" y="3508"/>
                  </a:lnTo>
                  <a:lnTo>
                    <a:pt x="75117" y="0"/>
                  </a:lnTo>
                  <a:lnTo>
                    <a:pt x="85173" y="702"/>
                  </a:lnTo>
                  <a:lnTo>
                    <a:pt x="102586" y="7721"/>
                  </a:lnTo>
                  <a:lnTo>
                    <a:pt x="110505" y="12869"/>
                  </a:lnTo>
                  <a:lnTo>
                    <a:pt x="154261" y="69698"/>
                  </a:lnTo>
                  <a:lnTo>
                    <a:pt x="181160" y="121622"/>
                  </a:lnTo>
                  <a:lnTo>
                    <a:pt x="201901" y="174803"/>
                  </a:lnTo>
                  <a:lnTo>
                    <a:pt x="210571" y="223205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85389" y="1773331"/>
              <a:ext cx="467935" cy="542939"/>
            </a:xfrm>
            <a:custGeom>
              <a:avLst/>
              <a:gdLst/>
              <a:ahLst/>
              <a:cxnLst/>
              <a:rect l="0" t="0" r="0" b="0"/>
              <a:pathLst>
                <a:path w="467935" h="542939">
                  <a:moveTo>
                    <a:pt x="368497" y="174441"/>
                  </a:moveTo>
                  <a:lnTo>
                    <a:pt x="382968" y="139649"/>
                  </a:lnTo>
                  <a:lnTo>
                    <a:pt x="386433" y="95372"/>
                  </a:lnTo>
                  <a:lnTo>
                    <a:pt x="379401" y="54437"/>
                  </a:lnTo>
                  <a:lnTo>
                    <a:pt x="369054" y="34928"/>
                  </a:lnTo>
                  <a:lnTo>
                    <a:pt x="344485" y="10791"/>
                  </a:lnTo>
                  <a:lnTo>
                    <a:pt x="318831" y="2272"/>
                  </a:lnTo>
                  <a:lnTo>
                    <a:pt x="303801" y="0"/>
                  </a:lnTo>
                  <a:lnTo>
                    <a:pt x="277742" y="6834"/>
                  </a:lnTo>
                  <a:lnTo>
                    <a:pt x="265880" y="13570"/>
                  </a:lnTo>
                  <a:lnTo>
                    <a:pt x="246460" y="36652"/>
                  </a:lnTo>
                  <a:lnTo>
                    <a:pt x="220519" y="87952"/>
                  </a:lnTo>
                  <a:lnTo>
                    <a:pt x="213517" y="126717"/>
                  </a:lnTo>
                  <a:lnTo>
                    <a:pt x="219557" y="188974"/>
                  </a:lnTo>
                  <a:lnTo>
                    <a:pt x="231040" y="232039"/>
                  </a:lnTo>
                  <a:lnTo>
                    <a:pt x="246574" y="256192"/>
                  </a:lnTo>
                  <a:lnTo>
                    <a:pt x="265176" y="272386"/>
                  </a:lnTo>
                  <a:lnTo>
                    <a:pt x="275050" y="278342"/>
                  </a:lnTo>
                  <a:lnTo>
                    <a:pt x="285142" y="279973"/>
                  </a:lnTo>
                  <a:lnTo>
                    <a:pt x="305714" y="275546"/>
                  </a:lnTo>
                  <a:lnTo>
                    <a:pt x="323436" y="262660"/>
                  </a:lnTo>
                  <a:lnTo>
                    <a:pt x="346567" y="232555"/>
                  </a:lnTo>
                  <a:lnTo>
                    <a:pt x="369754" y="180461"/>
                  </a:lnTo>
                  <a:lnTo>
                    <a:pt x="381868" y="144639"/>
                  </a:lnTo>
                  <a:lnTo>
                    <a:pt x="385600" y="140535"/>
                  </a:lnTo>
                  <a:lnTo>
                    <a:pt x="389258" y="141308"/>
                  </a:lnTo>
                  <a:lnTo>
                    <a:pt x="392866" y="145333"/>
                  </a:lnTo>
                  <a:lnTo>
                    <a:pt x="399827" y="199887"/>
                  </a:lnTo>
                  <a:lnTo>
                    <a:pt x="411254" y="255029"/>
                  </a:lnTo>
                  <a:lnTo>
                    <a:pt x="424776" y="305653"/>
                  </a:lnTo>
                  <a:lnTo>
                    <a:pt x="438712" y="359543"/>
                  </a:lnTo>
                  <a:lnTo>
                    <a:pt x="456238" y="416015"/>
                  </a:lnTo>
                  <a:lnTo>
                    <a:pt x="467934" y="465831"/>
                  </a:lnTo>
                  <a:lnTo>
                    <a:pt x="466114" y="488781"/>
                  </a:lnTo>
                  <a:lnTo>
                    <a:pt x="455166" y="507560"/>
                  </a:lnTo>
                  <a:lnTo>
                    <a:pt x="447333" y="515843"/>
                  </a:lnTo>
                  <a:lnTo>
                    <a:pt x="423033" y="525047"/>
                  </a:lnTo>
                  <a:lnTo>
                    <a:pt x="370227" y="530228"/>
                  </a:lnTo>
                  <a:lnTo>
                    <a:pt x="315198" y="528643"/>
                  </a:lnTo>
                  <a:lnTo>
                    <a:pt x="259573" y="523217"/>
                  </a:lnTo>
                  <a:lnTo>
                    <a:pt x="203525" y="522145"/>
                  </a:lnTo>
                  <a:lnTo>
                    <a:pt x="157920" y="521959"/>
                  </a:lnTo>
                  <a:lnTo>
                    <a:pt x="97613" y="521904"/>
                  </a:lnTo>
                  <a:lnTo>
                    <a:pt x="49719" y="524227"/>
                  </a:lnTo>
                  <a:lnTo>
                    <a:pt x="0" y="542938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64626" y="1347647"/>
              <a:ext cx="494436" cy="674290"/>
            </a:xfrm>
            <a:custGeom>
              <a:avLst/>
              <a:gdLst/>
              <a:ahLst/>
              <a:cxnLst/>
              <a:rect l="0" t="0" r="0" b="0"/>
              <a:pathLst>
                <a:path w="494436" h="674290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7132" y="203750"/>
                  </a:lnTo>
                  <a:lnTo>
                    <a:pt x="9754" y="262559"/>
                  </a:lnTo>
                  <a:lnTo>
                    <a:pt x="15861" y="319235"/>
                  </a:lnTo>
                  <a:lnTo>
                    <a:pt x="28333" y="375491"/>
                  </a:lnTo>
                  <a:lnTo>
                    <a:pt x="42062" y="428544"/>
                  </a:lnTo>
                  <a:lnTo>
                    <a:pt x="59543" y="483900"/>
                  </a:lnTo>
                  <a:lnTo>
                    <a:pt x="79812" y="529464"/>
                  </a:lnTo>
                  <a:lnTo>
                    <a:pt x="97402" y="552342"/>
                  </a:lnTo>
                  <a:lnTo>
                    <a:pt x="116918" y="566410"/>
                  </a:lnTo>
                  <a:lnTo>
                    <a:pt x="125866" y="568289"/>
                  </a:lnTo>
                  <a:lnTo>
                    <a:pt x="134170" y="567203"/>
                  </a:lnTo>
                  <a:lnTo>
                    <a:pt x="142046" y="564139"/>
                  </a:lnTo>
                  <a:lnTo>
                    <a:pt x="157037" y="548256"/>
                  </a:lnTo>
                  <a:lnTo>
                    <a:pt x="185724" y="494343"/>
                  </a:lnTo>
                  <a:lnTo>
                    <a:pt x="205515" y="441839"/>
                  </a:lnTo>
                  <a:lnTo>
                    <a:pt x="220689" y="380688"/>
                  </a:lnTo>
                  <a:lnTo>
                    <a:pt x="234953" y="328792"/>
                  </a:lnTo>
                  <a:lnTo>
                    <a:pt x="237311" y="326819"/>
                  </a:lnTo>
                  <a:lnTo>
                    <a:pt x="239931" y="340225"/>
                  </a:lnTo>
                  <a:lnTo>
                    <a:pt x="241613" y="402557"/>
                  </a:lnTo>
                  <a:lnTo>
                    <a:pt x="245065" y="459237"/>
                  </a:lnTo>
                  <a:lnTo>
                    <a:pt x="259975" y="522603"/>
                  </a:lnTo>
                  <a:lnTo>
                    <a:pt x="277174" y="578564"/>
                  </a:lnTo>
                  <a:lnTo>
                    <a:pt x="314462" y="636858"/>
                  </a:lnTo>
                  <a:lnTo>
                    <a:pt x="349141" y="669252"/>
                  </a:lnTo>
                  <a:lnTo>
                    <a:pt x="359060" y="673115"/>
                  </a:lnTo>
                  <a:lnTo>
                    <a:pt x="379439" y="674289"/>
                  </a:lnTo>
                  <a:lnTo>
                    <a:pt x="400195" y="661553"/>
                  </a:lnTo>
                  <a:lnTo>
                    <a:pt x="436527" y="620837"/>
                  </a:lnTo>
                  <a:lnTo>
                    <a:pt x="457828" y="577830"/>
                  </a:lnTo>
                  <a:lnTo>
                    <a:pt x="473300" y="525487"/>
                  </a:lnTo>
                  <a:lnTo>
                    <a:pt x="487622" y="470088"/>
                  </a:lnTo>
                  <a:lnTo>
                    <a:pt x="493311" y="412915"/>
                  </a:lnTo>
                  <a:lnTo>
                    <a:pt x="494435" y="349629"/>
                  </a:lnTo>
                  <a:lnTo>
                    <a:pt x="489067" y="291721"/>
                  </a:lnTo>
                  <a:lnTo>
                    <a:pt x="483977" y="236392"/>
                  </a:lnTo>
                  <a:lnTo>
                    <a:pt x="472920" y="184215"/>
                  </a:lnTo>
                  <a:lnTo>
                    <a:pt x="463125" y="126342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33036" y="1347647"/>
              <a:ext cx="236173" cy="642240"/>
            </a:xfrm>
            <a:custGeom>
              <a:avLst/>
              <a:gdLst/>
              <a:ahLst/>
              <a:cxnLst/>
              <a:rect l="0" t="0" r="0" b="0"/>
              <a:pathLst>
                <a:path w="236173" h="642240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1409" y="229134"/>
                  </a:lnTo>
                  <a:lnTo>
                    <a:pt x="18804" y="292573"/>
                  </a:lnTo>
                  <a:lnTo>
                    <a:pt x="26202" y="350510"/>
                  </a:lnTo>
                  <a:lnTo>
                    <a:pt x="29991" y="398523"/>
                  </a:lnTo>
                  <a:lnTo>
                    <a:pt x="32441" y="457573"/>
                  </a:lnTo>
                  <a:lnTo>
                    <a:pt x="40609" y="520738"/>
                  </a:lnTo>
                  <a:lnTo>
                    <a:pt x="41817" y="583057"/>
                  </a:lnTo>
                  <a:lnTo>
                    <a:pt x="41982" y="612816"/>
                  </a:lnTo>
                  <a:lnTo>
                    <a:pt x="39686" y="620284"/>
                  </a:lnTo>
                  <a:lnTo>
                    <a:pt x="35817" y="622923"/>
                  </a:lnTo>
                  <a:lnTo>
                    <a:pt x="30897" y="622342"/>
                  </a:lnTo>
                  <a:lnTo>
                    <a:pt x="26447" y="617276"/>
                  </a:lnTo>
                  <a:lnTo>
                    <a:pt x="18383" y="599169"/>
                  </a:lnTo>
                  <a:lnTo>
                    <a:pt x="12081" y="541011"/>
                  </a:lnTo>
                  <a:lnTo>
                    <a:pt x="7715" y="479437"/>
                  </a:lnTo>
                  <a:lnTo>
                    <a:pt x="5144" y="467024"/>
                  </a:lnTo>
                  <a:lnTo>
                    <a:pt x="8525" y="440753"/>
                  </a:lnTo>
                  <a:lnTo>
                    <a:pt x="24171" y="391349"/>
                  </a:lnTo>
                  <a:lnTo>
                    <a:pt x="37648" y="375534"/>
                  </a:lnTo>
                  <a:lnTo>
                    <a:pt x="46156" y="369679"/>
                  </a:lnTo>
                  <a:lnTo>
                    <a:pt x="64967" y="366293"/>
                  </a:lnTo>
                  <a:lnTo>
                    <a:pt x="86196" y="369858"/>
                  </a:lnTo>
                  <a:lnTo>
                    <a:pt x="146041" y="397677"/>
                  </a:lnTo>
                  <a:lnTo>
                    <a:pt x="180839" y="426037"/>
                  </a:lnTo>
                  <a:lnTo>
                    <a:pt x="201891" y="454177"/>
                  </a:lnTo>
                  <a:lnTo>
                    <a:pt x="223928" y="511148"/>
                  </a:lnTo>
                  <a:lnTo>
                    <a:pt x="236172" y="557073"/>
                  </a:lnTo>
                  <a:lnTo>
                    <a:pt x="232456" y="616119"/>
                  </a:lnTo>
                  <a:lnTo>
                    <a:pt x="231627" y="642239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14773" y="1736003"/>
              <a:ext cx="239775" cy="286970"/>
            </a:xfrm>
            <a:custGeom>
              <a:avLst/>
              <a:gdLst/>
              <a:ahLst/>
              <a:cxnLst/>
              <a:rect l="0" t="0" r="0" b="0"/>
              <a:pathLst>
                <a:path w="239775" h="286970">
                  <a:moveTo>
                    <a:pt x="118346" y="32784"/>
                  </a:moveTo>
                  <a:lnTo>
                    <a:pt x="112757" y="16016"/>
                  </a:lnTo>
                  <a:lnTo>
                    <a:pt x="106431" y="9907"/>
                  </a:lnTo>
                  <a:lnTo>
                    <a:pt x="86924" y="0"/>
                  </a:lnTo>
                  <a:lnTo>
                    <a:pt x="77511" y="399"/>
                  </a:lnTo>
                  <a:lnTo>
                    <a:pt x="68896" y="4175"/>
                  </a:lnTo>
                  <a:lnTo>
                    <a:pt x="32669" y="35452"/>
                  </a:lnTo>
                  <a:lnTo>
                    <a:pt x="13282" y="65160"/>
                  </a:lnTo>
                  <a:lnTo>
                    <a:pt x="128" y="107368"/>
                  </a:lnTo>
                  <a:lnTo>
                    <a:pt x="0" y="151329"/>
                  </a:lnTo>
                  <a:lnTo>
                    <a:pt x="18843" y="214171"/>
                  </a:lnTo>
                  <a:lnTo>
                    <a:pt x="39471" y="250305"/>
                  </a:lnTo>
                  <a:lnTo>
                    <a:pt x="57554" y="268280"/>
                  </a:lnTo>
                  <a:lnTo>
                    <a:pt x="93054" y="285965"/>
                  </a:lnTo>
                  <a:lnTo>
                    <a:pt x="104995" y="286969"/>
                  </a:lnTo>
                  <a:lnTo>
                    <a:pt x="127620" y="281846"/>
                  </a:lnTo>
                  <a:lnTo>
                    <a:pt x="177976" y="251087"/>
                  </a:lnTo>
                  <a:lnTo>
                    <a:pt x="210883" y="219129"/>
                  </a:lnTo>
                  <a:lnTo>
                    <a:pt x="228103" y="189694"/>
                  </a:lnTo>
                  <a:lnTo>
                    <a:pt x="239774" y="140237"/>
                  </a:lnTo>
                  <a:lnTo>
                    <a:pt x="236265" y="109007"/>
                  </a:lnTo>
                  <a:lnTo>
                    <a:pt x="214948" y="56419"/>
                  </a:lnTo>
                  <a:lnTo>
                    <a:pt x="198714" y="40169"/>
                  </a:lnTo>
                  <a:lnTo>
                    <a:pt x="176084" y="27563"/>
                  </a:lnTo>
                  <a:lnTo>
                    <a:pt x="160460" y="22256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622632" y="1421347"/>
              <a:ext cx="494840" cy="694881"/>
            </a:xfrm>
            <a:custGeom>
              <a:avLst/>
              <a:gdLst/>
              <a:ahLst/>
              <a:cxnLst/>
              <a:rect l="0" t="0" r="0" b="0"/>
              <a:pathLst>
                <a:path w="494840" h="694881">
                  <a:moveTo>
                    <a:pt x="0" y="0"/>
                  </a:moveTo>
                  <a:lnTo>
                    <a:pt x="0" y="55170"/>
                  </a:lnTo>
                  <a:lnTo>
                    <a:pt x="1170" y="98219"/>
                  </a:lnTo>
                  <a:lnTo>
                    <a:pt x="5589" y="148548"/>
                  </a:lnTo>
                  <a:lnTo>
                    <a:pt x="9065" y="207141"/>
                  </a:lnTo>
                  <a:lnTo>
                    <a:pt x="15683" y="259726"/>
                  </a:lnTo>
                  <a:lnTo>
                    <a:pt x="19996" y="321492"/>
                  </a:lnTo>
                  <a:lnTo>
                    <a:pt x="20847" y="378753"/>
                  </a:lnTo>
                  <a:lnTo>
                    <a:pt x="26605" y="435124"/>
                  </a:lnTo>
                  <a:lnTo>
                    <a:pt x="30110" y="488454"/>
                  </a:lnTo>
                  <a:lnTo>
                    <a:pt x="32464" y="551593"/>
                  </a:lnTo>
                  <a:lnTo>
                    <a:pt x="34510" y="553732"/>
                  </a:lnTo>
                  <a:lnTo>
                    <a:pt x="37045" y="551649"/>
                  </a:lnTo>
                  <a:lnTo>
                    <a:pt x="74699" y="491985"/>
                  </a:lnTo>
                  <a:lnTo>
                    <a:pt x="101974" y="457751"/>
                  </a:lnTo>
                  <a:lnTo>
                    <a:pt x="164150" y="423319"/>
                  </a:lnTo>
                  <a:lnTo>
                    <a:pt x="220531" y="397712"/>
                  </a:lnTo>
                  <a:lnTo>
                    <a:pt x="263100" y="371538"/>
                  </a:lnTo>
                  <a:lnTo>
                    <a:pt x="270156" y="362336"/>
                  </a:lnTo>
                  <a:lnTo>
                    <a:pt x="277997" y="339633"/>
                  </a:lnTo>
                  <a:lnTo>
                    <a:pt x="276578" y="329367"/>
                  </a:lnTo>
                  <a:lnTo>
                    <a:pt x="265643" y="311722"/>
                  </a:lnTo>
                  <a:lnTo>
                    <a:pt x="245965" y="299200"/>
                  </a:lnTo>
                  <a:lnTo>
                    <a:pt x="221622" y="290905"/>
                  </a:lnTo>
                  <a:lnTo>
                    <a:pt x="180439" y="287405"/>
                  </a:lnTo>
                  <a:lnTo>
                    <a:pt x="135222" y="294427"/>
                  </a:lnTo>
                  <a:lnTo>
                    <a:pt x="105446" y="310805"/>
                  </a:lnTo>
                  <a:lnTo>
                    <a:pt x="89369" y="323749"/>
                  </a:lnTo>
                  <a:lnTo>
                    <a:pt x="72753" y="349779"/>
                  </a:lnTo>
                  <a:lnTo>
                    <a:pt x="66011" y="396486"/>
                  </a:lnTo>
                  <a:lnTo>
                    <a:pt x="69601" y="449190"/>
                  </a:lnTo>
                  <a:lnTo>
                    <a:pt x="81295" y="502590"/>
                  </a:lnTo>
                  <a:lnTo>
                    <a:pt x="92587" y="534960"/>
                  </a:lnTo>
                  <a:lnTo>
                    <a:pt x="134650" y="586011"/>
                  </a:lnTo>
                  <a:lnTo>
                    <a:pt x="195357" y="629832"/>
                  </a:lnTo>
                  <a:lnTo>
                    <a:pt x="245186" y="653510"/>
                  </a:lnTo>
                  <a:lnTo>
                    <a:pt x="301419" y="672584"/>
                  </a:lnTo>
                  <a:lnTo>
                    <a:pt x="348233" y="683985"/>
                  </a:lnTo>
                  <a:lnTo>
                    <a:pt x="404607" y="691652"/>
                  </a:lnTo>
                  <a:lnTo>
                    <a:pt x="465577" y="694243"/>
                  </a:lnTo>
                  <a:lnTo>
                    <a:pt x="494839" y="694880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39628" y="2493142"/>
              <a:ext cx="450241" cy="960206"/>
            </a:xfrm>
            <a:custGeom>
              <a:avLst/>
              <a:gdLst/>
              <a:ahLst/>
              <a:cxnLst/>
              <a:rect l="0" t="0" r="0" b="0"/>
              <a:pathLst>
                <a:path w="450241" h="960206">
                  <a:moveTo>
                    <a:pt x="50175" y="960205"/>
                  </a:moveTo>
                  <a:lnTo>
                    <a:pt x="53294" y="911274"/>
                  </a:lnTo>
                  <a:lnTo>
                    <a:pt x="59240" y="852143"/>
                  </a:lnTo>
                  <a:lnTo>
                    <a:pt x="60053" y="811182"/>
                  </a:lnTo>
                  <a:lnTo>
                    <a:pt x="60414" y="765291"/>
                  </a:lnTo>
                  <a:lnTo>
                    <a:pt x="60617" y="706570"/>
                  </a:lnTo>
                  <a:lnTo>
                    <a:pt x="59508" y="652127"/>
                  </a:lnTo>
                  <a:lnTo>
                    <a:pt x="53460" y="597781"/>
                  </a:lnTo>
                  <a:lnTo>
                    <a:pt x="49978" y="538915"/>
                  </a:lnTo>
                  <a:lnTo>
                    <a:pt x="43228" y="482738"/>
                  </a:lnTo>
                  <a:lnTo>
                    <a:pt x="40707" y="423330"/>
                  </a:lnTo>
                  <a:lnTo>
                    <a:pt x="39961" y="366993"/>
                  </a:lnTo>
                  <a:lnTo>
                    <a:pt x="38570" y="307536"/>
                  </a:lnTo>
                  <a:lnTo>
                    <a:pt x="31268" y="252355"/>
                  </a:lnTo>
                  <a:lnTo>
                    <a:pt x="22866" y="200130"/>
                  </a:lnTo>
                  <a:lnTo>
                    <a:pt x="16314" y="139969"/>
                  </a:lnTo>
                  <a:lnTo>
                    <a:pt x="4102" y="83025"/>
                  </a:lnTo>
                  <a:lnTo>
                    <a:pt x="0" y="27886"/>
                  </a:lnTo>
                  <a:lnTo>
                    <a:pt x="3698" y="4208"/>
                  </a:lnTo>
                  <a:lnTo>
                    <a:pt x="6322" y="0"/>
                  </a:lnTo>
                  <a:lnTo>
                    <a:pt x="9241" y="704"/>
                  </a:lnTo>
                  <a:lnTo>
                    <a:pt x="15604" y="10844"/>
                  </a:lnTo>
                  <a:lnTo>
                    <a:pt x="32696" y="72672"/>
                  </a:lnTo>
                  <a:lnTo>
                    <a:pt x="53914" y="135329"/>
                  </a:lnTo>
                  <a:lnTo>
                    <a:pt x="67920" y="184433"/>
                  </a:lnTo>
                  <a:lnTo>
                    <a:pt x="89901" y="246659"/>
                  </a:lnTo>
                  <a:lnTo>
                    <a:pt x="105229" y="297618"/>
                  </a:lnTo>
                  <a:lnTo>
                    <a:pt x="121469" y="349762"/>
                  </a:lnTo>
                  <a:lnTo>
                    <a:pt x="136810" y="405376"/>
                  </a:lnTo>
                  <a:lnTo>
                    <a:pt x="156173" y="463189"/>
                  </a:lnTo>
                  <a:lnTo>
                    <a:pt x="176728" y="520482"/>
                  </a:lnTo>
                  <a:lnTo>
                    <a:pt x="200756" y="578793"/>
                  </a:lnTo>
                  <a:lnTo>
                    <a:pt x="226982" y="633114"/>
                  </a:lnTo>
                  <a:lnTo>
                    <a:pt x="249571" y="689374"/>
                  </a:lnTo>
                  <a:lnTo>
                    <a:pt x="271082" y="744258"/>
                  </a:lnTo>
                  <a:lnTo>
                    <a:pt x="299311" y="804725"/>
                  </a:lnTo>
                  <a:lnTo>
                    <a:pt x="334439" y="861265"/>
                  </a:lnTo>
                  <a:lnTo>
                    <a:pt x="370708" y="906058"/>
                  </a:lnTo>
                  <a:lnTo>
                    <a:pt x="389166" y="917812"/>
                  </a:lnTo>
                  <a:lnTo>
                    <a:pt x="397832" y="917905"/>
                  </a:lnTo>
                  <a:lnTo>
                    <a:pt x="405948" y="914458"/>
                  </a:lnTo>
                  <a:lnTo>
                    <a:pt x="413699" y="908650"/>
                  </a:lnTo>
                  <a:lnTo>
                    <a:pt x="425431" y="886599"/>
                  </a:lnTo>
                  <a:lnTo>
                    <a:pt x="438612" y="835061"/>
                  </a:lnTo>
                  <a:lnTo>
                    <a:pt x="446807" y="777286"/>
                  </a:lnTo>
                  <a:lnTo>
                    <a:pt x="449576" y="715842"/>
                  </a:lnTo>
                  <a:lnTo>
                    <a:pt x="450056" y="667223"/>
                  </a:lnTo>
                  <a:lnTo>
                    <a:pt x="450198" y="615772"/>
                  </a:lnTo>
                  <a:lnTo>
                    <a:pt x="450240" y="563483"/>
                  </a:lnTo>
                  <a:lnTo>
                    <a:pt x="449084" y="500648"/>
                  </a:lnTo>
                  <a:lnTo>
                    <a:pt x="443021" y="450343"/>
                  </a:lnTo>
                  <a:lnTo>
                    <a:pt x="441874" y="398393"/>
                  </a:lnTo>
                  <a:lnTo>
                    <a:pt x="447254" y="345956"/>
                  </a:lnTo>
                  <a:lnTo>
                    <a:pt x="448198" y="294544"/>
                  </a:lnTo>
                  <a:lnTo>
                    <a:pt x="441749" y="231538"/>
                  </a:lnTo>
                  <a:lnTo>
                    <a:pt x="440128" y="168703"/>
                  </a:lnTo>
                  <a:lnTo>
                    <a:pt x="439782" y="109563"/>
                  </a:lnTo>
                  <a:lnTo>
                    <a:pt x="439729" y="96868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28215" y="3084849"/>
              <a:ext cx="134200" cy="291750"/>
            </a:xfrm>
            <a:custGeom>
              <a:avLst/>
              <a:gdLst/>
              <a:ahLst/>
              <a:cxnLst/>
              <a:rect l="0" t="0" r="0" b="0"/>
              <a:pathLst>
                <a:path w="134200" h="291750">
                  <a:moveTo>
                    <a:pt x="9070" y="31586"/>
                  </a:moveTo>
                  <a:lnTo>
                    <a:pt x="5" y="90202"/>
                  </a:lnTo>
                  <a:lnTo>
                    <a:pt x="0" y="145546"/>
                  </a:lnTo>
                  <a:lnTo>
                    <a:pt x="10051" y="208471"/>
                  </a:lnTo>
                  <a:lnTo>
                    <a:pt x="27916" y="270908"/>
                  </a:lnTo>
                  <a:lnTo>
                    <a:pt x="39283" y="288470"/>
                  </a:lnTo>
                  <a:lnTo>
                    <a:pt x="46759" y="291749"/>
                  </a:lnTo>
                  <a:lnTo>
                    <a:pt x="55253" y="291596"/>
                  </a:lnTo>
                  <a:lnTo>
                    <a:pt x="64425" y="289154"/>
                  </a:lnTo>
                  <a:lnTo>
                    <a:pt x="80855" y="277082"/>
                  </a:lnTo>
                  <a:lnTo>
                    <a:pt x="103259" y="247435"/>
                  </a:lnTo>
                  <a:lnTo>
                    <a:pt x="121595" y="205895"/>
                  </a:lnTo>
                  <a:lnTo>
                    <a:pt x="131318" y="153423"/>
                  </a:lnTo>
                  <a:lnTo>
                    <a:pt x="134199" y="96541"/>
                  </a:lnTo>
                  <a:lnTo>
                    <a:pt x="131933" y="45762"/>
                  </a:lnTo>
                  <a:lnTo>
                    <a:pt x="124883" y="0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58383" y="3068765"/>
              <a:ext cx="315856" cy="308297"/>
            </a:xfrm>
            <a:custGeom>
              <a:avLst/>
              <a:gdLst/>
              <a:ahLst/>
              <a:cxnLst/>
              <a:rect l="0" t="0" r="0" b="0"/>
              <a:pathLst>
                <a:path w="315856" h="308297">
                  <a:moveTo>
                    <a:pt x="0" y="110841"/>
                  </a:moveTo>
                  <a:lnTo>
                    <a:pt x="5589" y="169458"/>
                  </a:lnTo>
                  <a:lnTo>
                    <a:pt x="9553" y="230867"/>
                  </a:lnTo>
                  <a:lnTo>
                    <a:pt x="13455" y="289271"/>
                  </a:lnTo>
                  <a:lnTo>
                    <a:pt x="16509" y="308296"/>
                  </a:lnTo>
                  <a:lnTo>
                    <a:pt x="13966" y="301154"/>
                  </a:lnTo>
                  <a:lnTo>
                    <a:pt x="7862" y="240292"/>
                  </a:lnTo>
                  <a:lnTo>
                    <a:pt x="1553" y="184504"/>
                  </a:lnTo>
                  <a:lnTo>
                    <a:pt x="7542" y="131631"/>
                  </a:lnTo>
                  <a:lnTo>
                    <a:pt x="13058" y="73527"/>
                  </a:lnTo>
                  <a:lnTo>
                    <a:pt x="19842" y="50973"/>
                  </a:lnTo>
                  <a:lnTo>
                    <a:pt x="30655" y="33150"/>
                  </a:lnTo>
                  <a:lnTo>
                    <a:pt x="37984" y="29801"/>
                  </a:lnTo>
                  <a:lnTo>
                    <a:pt x="46380" y="29908"/>
                  </a:lnTo>
                  <a:lnTo>
                    <a:pt x="55486" y="32319"/>
                  </a:lnTo>
                  <a:lnTo>
                    <a:pt x="71844" y="47476"/>
                  </a:lnTo>
                  <a:lnTo>
                    <a:pt x="91087" y="82317"/>
                  </a:lnTo>
                  <a:lnTo>
                    <a:pt x="108070" y="136012"/>
                  </a:lnTo>
                  <a:lnTo>
                    <a:pt x="119108" y="172111"/>
                  </a:lnTo>
                  <a:lnTo>
                    <a:pt x="121519" y="173914"/>
                  </a:lnTo>
                  <a:lnTo>
                    <a:pt x="124199" y="160320"/>
                  </a:lnTo>
                  <a:lnTo>
                    <a:pt x="127088" y="105103"/>
                  </a:lnTo>
                  <a:lnTo>
                    <a:pt x="135792" y="63257"/>
                  </a:lnTo>
                  <a:lnTo>
                    <a:pt x="152669" y="29281"/>
                  </a:lnTo>
                  <a:lnTo>
                    <a:pt x="165729" y="11811"/>
                  </a:lnTo>
                  <a:lnTo>
                    <a:pt x="185571" y="2487"/>
                  </a:lnTo>
                  <a:lnTo>
                    <a:pt x="197414" y="0"/>
                  </a:lnTo>
                  <a:lnTo>
                    <a:pt x="207648" y="1852"/>
                  </a:lnTo>
                  <a:lnTo>
                    <a:pt x="225259" y="13268"/>
                  </a:lnTo>
                  <a:lnTo>
                    <a:pt x="248328" y="45016"/>
                  </a:lnTo>
                  <a:lnTo>
                    <a:pt x="275913" y="106071"/>
                  </a:lnTo>
                  <a:lnTo>
                    <a:pt x="289852" y="158300"/>
                  </a:lnTo>
                  <a:lnTo>
                    <a:pt x="300222" y="215370"/>
                  </a:lnTo>
                  <a:lnTo>
                    <a:pt x="307438" y="271522"/>
                  </a:lnTo>
                  <a:lnTo>
                    <a:pt x="315855" y="300354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39351" y="2705823"/>
              <a:ext cx="280216" cy="648663"/>
            </a:xfrm>
            <a:custGeom>
              <a:avLst/>
              <a:gdLst/>
              <a:ahLst/>
              <a:cxnLst/>
              <a:rect l="0" t="0" r="0" b="0"/>
              <a:pathLst>
                <a:path w="280216" h="648663">
                  <a:moveTo>
                    <a:pt x="8586" y="0"/>
                  </a:moveTo>
                  <a:lnTo>
                    <a:pt x="2997" y="16768"/>
                  </a:lnTo>
                  <a:lnTo>
                    <a:pt x="5099" y="80262"/>
                  </a:lnTo>
                  <a:lnTo>
                    <a:pt x="664" y="143365"/>
                  </a:lnTo>
                  <a:lnTo>
                    <a:pt x="0" y="193257"/>
                  </a:lnTo>
                  <a:lnTo>
                    <a:pt x="6544" y="252038"/>
                  </a:lnTo>
                  <a:lnTo>
                    <a:pt x="13772" y="308709"/>
                  </a:lnTo>
                  <a:lnTo>
                    <a:pt x="19230" y="363793"/>
                  </a:lnTo>
                  <a:lnTo>
                    <a:pt x="28041" y="426110"/>
                  </a:lnTo>
                  <a:lnTo>
                    <a:pt x="34758" y="478375"/>
                  </a:lnTo>
                  <a:lnTo>
                    <a:pt x="38568" y="532725"/>
                  </a:lnTo>
                  <a:lnTo>
                    <a:pt x="38685" y="585728"/>
                  </a:lnTo>
                  <a:lnTo>
                    <a:pt x="36841" y="584678"/>
                  </a:lnTo>
                  <a:lnTo>
                    <a:pt x="25476" y="549370"/>
                  </a:lnTo>
                  <a:lnTo>
                    <a:pt x="20372" y="488931"/>
                  </a:lnTo>
                  <a:lnTo>
                    <a:pt x="19487" y="437977"/>
                  </a:lnTo>
                  <a:lnTo>
                    <a:pt x="20395" y="387005"/>
                  </a:lnTo>
                  <a:lnTo>
                    <a:pt x="28723" y="342916"/>
                  </a:lnTo>
                  <a:lnTo>
                    <a:pt x="39373" y="318523"/>
                  </a:lnTo>
                  <a:lnTo>
                    <a:pt x="58144" y="302223"/>
                  </a:lnTo>
                  <a:lnTo>
                    <a:pt x="83255" y="292249"/>
                  </a:lnTo>
                  <a:lnTo>
                    <a:pt x="113912" y="287816"/>
                  </a:lnTo>
                  <a:lnTo>
                    <a:pt x="140796" y="292085"/>
                  </a:lnTo>
                  <a:lnTo>
                    <a:pt x="152878" y="296499"/>
                  </a:lnTo>
                  <a:lnTo>
                    <a:pt x="208218" y="346856"/>
                  </a:lnTo>
                  <a:lnTo>
                    <a:pt x="233853" y="378853"/>
                  </a:lnTo>
                  <a:lnTo>
                    <a:pt x="256923" y="438882"/>
                  </a:lnTo>
                  <a:lnTo>
                    <a:pt x="271633" y="489896"/>
                  </a:lnTo>
                  <a:lnTo>
                    <a:pt x="280215" y="550015"/>
                  </a:lnTo>
                  <a:lnTo>
                    <a:pt x="275149" y="575514"/>
                  </a:lnTo>
                  <a:lnTo>
                    <a:pt x="259144" y="606481"/>
                  </a:lnTo>
                  <a:lnTo>
                    <a:pt x="232774" y="637905"/>
                  </a:lnTo>
                  <a:lnTo>
                    <a:pt x="209611" y="646162"/>
                  </a:lnTo>
                  <a:lnTo>
                    <a:pt x="182159" y="648662"/>
                  </a:lnTo>
                  <a:lnTo>
                    <a:pt x="158259" y="645873"/>
                  </a:lnTo>
                  <a:lnTo>
                    <a:pt x="100523" y="619812"/>
                  </a:lnTo>
                  <a:lnTo>
                    <a:pt x="50700" y="589596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15220" y="2944304"/>
              <a:ext cx="217029" cy="375485"/>
            </a:xfrm>
            <a:custGeom>
              <a:avLst/>
              <a:gdLst/>
              <a:ahLst/>
              <a:cxnLst/>
              <a:rect l="0" t="0" r="0" b="0"/>
              <a:pathLst>
                <a:path w="217029" h="375485">
                  <a:moveTo>
                    <a:pt x="27515" y="203716"/>
                  </a:moveTo>
                  <a:lnTo>
                    <a:pt x="81390" y="185758"/>
                  </a:lnTo>
                  <a:lnTo>
                    <a:pt x="110939" y="174349"/>
                  </a:lnTo>
                  <a:lnTo>
                    <a:pt x="149780" y="143423"/>
                  </a:lnTo>
                  <a:lnTo>
                    <a:pt x="171237" y="111632"/>
                  </a:lnTo>
                  <a:lnTo>
                    <a:pt x="176009" y="85971"/>
                  </a:lnTo>
                  <a:lnTo>
                    <a:pt x="169542" y="36959"/>
                  </a:lnTo>
                  <a:lnTo>
                    <a:pt x="164314" y="28204"/>
                  </a:lnTo>
                  <a:lnTo>
                    <a:pt x="149146" y="15356"/>
                  </a:lnTo>
                  <a:lnTo>
                    <a:pt x="120876" y="1547"/>
                  </a:lnTo>
                  <a:lnTo>
                    <a:pt x="100595" y="0"/>
                  </a:lnTo>
                  <a:lnTo>
                    <a:pt x="90273" y="1225"/>
                  </a:lnTo>
                  <a:lnTo>
                    <a:pt x="72565" y="11944"/>
                  </a:lnTo>
                  <a:lnTo>
                    <a:pt x="42133" y="41833"/>
                  </a:lnTo>
                  <a:lnTo>
                    <a:pt x="17988" y="97102"/>
                  </a:lnTo>
                  <a:lnTo>
                    <a:pt x="741" y="153238"/>
                  </a:lnTo>
                  <a:lnTo>
                    <a:pt x="0" y="216059"/>
                  </a:lnTo>
                  <a:lnTo>
                    <a:pt x="10784" y="264305"/>
                  </a:lnTo>
                  <a:lnTo>
                    <a:pt x="28797" y="301997"/>
                  </a:lnTo>
                  <a:lnTo>
                    <a:pt x="52072" y="327983"/>
                  </a:lnTo>
                  <a:lnTo>
                    <a:pt x="96967" y="357724"/>
                  </a:lnTo>
                  <a:lnTo>
                    <a:pt x="131542" y="373481"/>
                  </a:lnTo>
                  <a:lnTo>
                    <a:pt x="153298" y="375484"/>
                  </a:lnTo>
                  <a:lnTo>
                    <a:pt x="207621" y="364130"/>
                  </a:lnTo>
                  <a:lnTo>
                    <a:pt x="217028" y="361644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38189" y="2958507"/>
              <a:ext cx="173044" cy="349623"/>
            </a:xfrm>
            <a:custGeom>
              <a:avLst/>
              <a:gdLst/>
              <a:ahLst/>
              <a:cxnLst/>
              <a:rect l="0" t="0" r="0" b="0"/>
              <a:pathLst>
                <a:path w="173044" h="349623">
                  <a:moveTo>
                    <a:pt x="46701" y="200042"/>
                  </a:moveTo>
                  <a:lnTo>
                    <a:pt x="58154" y="254186"/>
                  </a:lnTo>
                  <a:lnTo>
                    <a:pt x="71450" y="309133"/>
                  </a:lnTo>
                  <a:lnTo>
                    <a:pt x="83002" y="349622"/>
                  </a:lnTo>
                  <a:lnTo>
                    <a:pt x="58880" y="289033"/>
                  </a:lnTo>
                  <a:lnTo>
                    <a:pt x="49774" y="260650"/>
                  </a:lnTo>
                  <a:lnTo>
                    <a:pt x="19666" y="198493"/>
                  </a:lnTo>
                  <a:lnTo>
                    <a:pt x="4793" y="146400"/>
                  </a:lnTo>
                  <a:lnTo>
                    <a:pt x="0" y="118879"/>
                  </a:lnTo>
                  <a:lnTo>
                    <a:pt x="1769" y="91050"/>
                  </a:lnTo>
                  <a:lnTo>
                    <a:pt x="9574" y="69323"/>
                  </a:lnTo>
                  <a:lnTo>
                    <a:pt x="14931" y="60253"/>
                  </a:lnTo>
                  <a:lnTo>
                    <a:pt x="44827" y="36310"/>
                  </a:lnTo>
                  <a:lnTo>
                    <a:pt x="107430" y="19946"/>
                  </a:lnTo>
                  <a:lnTo>
                    <a:pt x="163470" y="3022"/>
                  </a:lnTo>
                  <a:lnTo>
                    <a:pt x="173043" y="0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16518" y="2979564"/>
              <a:ext cx="270058" cy="315856"/>
            </a:xfrm>
            <a:custGeom>
              <a:avLst/>
              <a:gdLst/>
              <a:ahLst/>
              <a:cxnLst/>
              <a:rect l="0" t="0" r="0" b="0"/>
              <a:pathLst>
                <a:path w="270058" h="315856">
                  <a:moveTo>
                    <a:pt x="147399" y="0"/>
                  </a:moveTo>
                  <a:lnTo>
                    <a:pt x="104707" y="3120"/>
                  </a:lnTo>
                  <a:lnTo>
                    <a:pt x="53736" y="19128"/>
                  </a:lnTo>
                  <a:lnTo>
                    <a:pt x="37141" y="30339"/>
                  </a:lnTo>
                  <a:lnTo>
                    <a:pt x="25086" y="46239"/>
                  </a:lnTo>
                  <a:lnTo>
                    <a:pt x="20233" y="55393"/>
                  </a:lnTo>
                  <a:lnTo>
                    <a:pt x="17961" y="74922"/>
                  </a:lnTo>
                  <a:lnTo>
                    <a:pt x="18993" y="85043"/>
                  </a:lnTo>
                  <a:lnTo>
                    <a:pt x="24360" y="92960"/>
                  </a:lnTo>
                  <a:lnTo>
                    <a:pt x="42802" y="104877"/>
                  </a:lnTo>
                  <a:lnTo>
                    <a:pt x="79492" y="112573"/>
                  </a:lnTo>
                  <a:lnTo>
                    <a:pt x="139878" y="116343"/>
                  </a:lnTo>
                  <a:lnTo>
                    <a:pt x="199051" y="130384"/>
                  </a:lnTo>
                  <a:lnTo>
                    <a:pt x="236923" y="146127"/>
                  </a:lnTo>
                  <a:lnTo>
                    <a:pt x="254647" y="162042"/>
                  </a:lnTo>
                  <a:lnTo>
                    <a:pt x="261012" y="171199"/>
                  </a:lnTo>
                  <a:lnTo>
                    <a:pt x="268083" y="193852"/>
                  </a:lnTo>
                  <a:lnTo>
                    <a:pt x="270057" y="218347"/>
                  </a:lnTo>
                  <a:lnTo>
                    <a:pt x="267034" y="240933"/>
                  </a:lnTo>
                  <a:lnTo>
                    <a:pt x="258672" y="259550"/>
                  </a:lnTo>
                  <a:lnTo>
                    <a:pt x="253166" y="267790"/>
                  </a:lnTo>
                  <a:lnTo>
                    <a:pt x="223061" y="290565"/>
                  </a:lnTo>
                  <a:lnTo>
                    <a:pt x="184505" y="306542"/>
                  </a:lnTo>
                  <a:lnTo>
                    <a:pt x="121150" y="314016"/>
                  </a:lnTo>
                  <a:lnTo>
                    <a:pt x="70861" y="315310"/>
                  </a:lnTo>
                  <a:lnTo>
                    <a:pt x="20712" y="31574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33523" y="2947979"/>
              <a:ext cx="372716" cy="215119"/>
            </a:xfrm>
            <a:custGeom>
              <a:avLst/>
              <a:gdLst/>
              <a:ahLst/>
              <a:cxnLst/>
              <a:rect l="0" t="0" r="0" b="0"/>
              <a:pathLst>
                <a:path w="372716" h="215119">
                  <a:moveTo>
                    <a:pt x="193730" y="0"/>
                  </a:moveTo>
                  <a:lnTo>
                    <a:pt x="188141" y="16767"/>
                  </a:lnTo>
                  <a:lnTo>
                    <a:pt x="192186" y="75445"/>
                  </a:lnTo>
                  <a:lnTo>
                    <a:pt x="199015" y="130196"/>
                  </a:lnTo>
                  <a:lnTo>
                    <a:pt x="204393" y="184902"/>
                  </a:lnTo>
                  <a:lnTo>
                    <a:pt x="209388" y="208520"/>
                  </a:lnTo>
                  <a:lnTo>
                    <a:pt x="207678" y="213883"/>
                  </a:lnTo>
                  <a:lnTo>
                    <a:pt x="203029" y="215118"/>
                  </a:lnTo>
                  <a:lnTo>
                    <a:pt x="196420" y="213602"/>
                  </a:lnTo>
                  <a:lnTo>
                    <a:pt x="140400" y="172463"/>
                  </a:lnTo>
                  <a:lnTo>
                    <a:pt x="96688" y="140055"/>
                  </a:lnTo>
                  <a:lnTo>
                    <a:pt x="74561" y="132437"/>
                  </a:lnTo>
                  <a:lnTo>
                    <a:pt x="45230" y="129051"/>
                  </a:lnTo>
                  <a:lnTo>
                    <a:pt x="18936" y="133785"/>
                  </a:lnTo>
                  <a:lnTo>
                    <a:pt x="7011" y="138323"/>
                  </a:lnTo>
                  <a:lnTo>
                    <a:pt x="1400" y="143688"/>
                  </a:lnTo>
                  <a:lnTo>
                    <a:pt x="0" y="149604"/>
                  </a:lnTo>
                  <a:lnTo>
                    <a:pt x="1406" y="155888"/>
                  </a:lnTo>
                  <a:lnTo>
                    <a:pt x="7022" y="161247"/>
                  </a:lnTo>
                  <a:lnTo>
                    <a:pt x="25741" y="170321"/>
                  </a:lnTo>
                  <a:lnTo>
                    <a:pt x="49659" y="172014"/>
                  </a:lnTo>
                  <a:lnTo>
                    <a:pt x="103141" y="163570"/>
                  </a:lnTo>
                  <a:lnTo>
                    <a:pt x="166001" y="150636"/>
                  </a:lnTo>
                  <a:lnTo>
                    <a:pt x="227811" y="136817"/>
                  </a:lnTo>
                  <a:lnTo>
                    <a:pt x="290410" y="122822"/>
                  </a:lnTo>
                  <a:lnTo>
                    <a:pt x="347405" y="108403"/>
                  </a:lnTo>
                  <a:lnTo>
                    <a:pt x="372715" y="105285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46268" y="2649584"/>
              <a:ext cx="454079" cy="717949"/>
            </a:xfrm>
            <a:custGeom>
              <a:avLst/>
              <a:gdLst/>
              <a:ahLst/>
              <a:cxnLst/>
              <a:rect l="0" t="0" r="0" b="0"/>
              <a:pathLst>
                <a:path w="454079" h="717949">
                  <a:moveTo>
                    <a:pt x="102167" y="709006"/>
                  </a:moveTo>
                  <a:lnTo>
                    <a:pt x="102167" y="651742"/>
                  </a:lnTo>
                  <a:lnTo>
                    <a:pt x="99048" y="599232"/>
                  </a:lnTo>
                  <a:lnTo>
                    <a:pt x="90714" y="536101"/>
                  </a:lnTo>
                  <a:lnTo>
                    <a:pt x="83956" y="474891"/>
                  </a:lnTo>
                  <a:lnTo>
                    <a:pt x="76083" y="412287"/>
                  </a:lnTo>
                  <a:lnTo>
                    <a:pt x="64433" y="354861"/>
                  </a:lnTo>
                  <a:lnTo>
                    <a:pt x="57799" y="298457"/>
                  </a:lnTo>
                  <a:lnTo>
                    <a:pt x="45570" y="242255"/>
                  </a:lnTo>
                  <a:lnTo>
                    <a:pt x="28409" y="183507"/>
                  </a:lnTo>
                  <a:lnTo>
                    <a:pt x="10913" y="127721"/>
                  </a:lnTo>
                  <a:lnTo>
                    <a:pt x="0" y="68063"/>
                  </a:lnTo>
                  <a:lnTo>
                    <a:pt x="926" y="28157"/>
                  </a:lnTo>
                  <a:lnTo>
                    <a:pt x="3087" y="16461"/>
                  </a:lnTo>
                  <a:lnTo>
                    <a:pt x="9208" y="8664"/>
                  </a:lnTo>
                  <a:lnTo>
                    <a:pt x="28486" y="0"/>
                  </a:lnTo>
                  <a:lnTo>
                    <a:pt x="65648" y="711"/>
                  </a:lnTo>
                  <a:lnTo>
                    <a:pt x="106295" y="13920"/>
                  </a:lnTo>
                  <a:lnTo>
                    <a:pt x="169709" y="54479"/>
                  </a:lnTo>
                  <a:lnTo>
                    <a:pt x="198219" y="73655"/>
                  </a:lnTo>
                  <a:lnTo>
                    <a:pt x="217387" y="85037"/>
                  </a:lnTo>
                  <a:lnTo>
                    <a:pt x="278717" y="139996"/>
                  </a:lnTo>
                  <a:lnTo>
                    <a:pt x="335732" y="198638"/>
                  </a:lnTo>
                  <a:lnTo>
                    <a:pt x="382481" y="256766"/>
                  </a:lnTo>
                  <a:lnTo>
                    <a:pt x="416981" y="312962"/>
                  </a:lnTo>
                  <a:lnTo>
                    <a:pt x="441527" y="371240"/>
                  </a:lnTo>
                  <a:lnTo>
                    <a:pt x="454078" y="430850"/>
                  </a:lnTo>
                  <a:lnTo>
                    <a:pt x="451452" y="482830"/>
                  </a:lnTo>
                  <a:lnTo>
                    <a:pt x="447814" y="539826"/>
                  </a:lnTo>
                  <a:lnTo>
                    <a:pt x="432959" y="585049"/>
                  </a:lnTo>
                  <a:lnTo>
                    <a:pt x="400131" y="630263"/>
                  </a:lnTo>
                  <a:lnTo>
                    <a:pt x="355520" y="665636"/>
                  </a:lnTo>
                  <a:lnTo>
                    <a:pt x="293386" y="690369"/>
                  </a:lnTo>
                  <a:lnTo>
                    <a:pt x="233024" y="708863"/>
                  </a:lnTo>
                  <a:lnTo>
                    <a:pt x="173249" y="717427"/>
                  </a:lnTo>
                  <a:lnTo>
                    <a:pt x="111485" y="717948"/>
                  </a:lnTo>
                  <a:lnTo>
                    <a:pt x="70582" y="709006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87227" y="3024763"/>
              <a:ext cx="292919" cy="363131"/>
            </a:xfrm>
            <a:custGeom>
              <a:avLst/>
              <a:gdLst/>
              <a:ahLst/>
              <a:cxnLst/>
              <a:rect l="0" t="0" r="0" b="0"/>
              <a:pathLst>
                <a:path w="292919" h="363131">
                  <a:moveTo>
                    <a:pt x="40234" y="165371"/>
                  </a:moveTo>
                  <a:lnTo>
                    <a:pt x="98851" y="174436"/>
                  </a:lnTo>
                  <a:lnTo>
                    <a:pt x="159091" y="167205"/>
                  </a:lnTo>
                  <a:lnTo>
                    <a:pt x="218233" y="151113"/>
                  </a:lnTo>
                  <a:lnTo>
                    <a:pt x="244923" y="135150"/>
                  </a:lnTo>
                  <a:lnTo>
                    <a:pt x="267649" y="110014"/>
                  </a:lnTo>
                  <a:lnTo>
                    <a:pt x="271393" y="100390"/>
                  </a:lnTo>
                  <a:lnTo>
                    <a:pt x="272433" y="80339"/>
                  </a:lnTo>
                  <a:lnTo>
                    <a:pt x="266441" y="49319"/>
                  </a:lnTo>
                  <a:lnTo>
                    <a:pt x="251125" y="31514"/>
                  </a:lnTo>
                  <a:lnTo>
                    <a:pt x="228720" y="16972"/>
                  </a:lnTo>
                  <a:lnTo>
                    <a:pt x="189798" y="3378"/>
                  </a:lnTo>
                  <a:lnTo>
                    <a:pt x="148630" y="0"/>
                  </a:lnTo>
                  <a:lnTo>
                    <a:pt x="107966" y="7058"/>
                  </a:lnTo>
                  <a:lnTo>
                    <a:pt x="74341" y="23447"/>
                  </a:lnTo>
                  <a:lnTo>
                    <a:pt x="56953" y="36393"/>
                  </a:lnTo>
                  <a:lnTo>
                    <a:pt x="34010" y="68014"/>
                  </a:lnTo>
                  <a:lnTo>
                    <a:pt x="7636" y="127856"/>
                  </a:lnTo>
                  <a:lnTo>
                    <a:pt x="0" y="185950"/>
                  </a:lnTo>
                  <a:lnTo>
                    <a:pt x="1295" y="214292"/>
                  </a:lnTo>
                  <a:lnTo>
                    <a:pt x="21191" y="267495"/>
                  </a:lnTo>
                  <a:lnTo>
                    <a:pt x="35280" y="289138"/>
                  </a:lnTo>
                  <a:lnTo>
                    <a:pt x="83082" y="329516"/>
                  </a:lnTo>
                  <a:lnTo>
                    <a:pt x="138207" y="353855"/>
                  </a:lnTo>
                  <a:lnTo>
                    <a:pt x="197367" y="363130"/>
                  </a:lnTo>
                  <a:lnTo>
                    <a:pt x="254633" y="356556"/>
                  </a:lnTo>
                  <a:lnTo>
                    <a:pt x="292918" y="344356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3231" y="3123629"/>
              <a:ext cx="187485" cy="279432"/>
            </a:xfrm>
            <a:custGeom>
              <a:avLst/>
              <a:gdLst/>
              <a:ahLst/>
              <a:cxnLst/>
              <a:rect l="0" t="0" r="0" b="0"/>
              <a:pathLst>
                <a:path w="187485" h="279432">
                  <a:moveTo>
                    <a:pt x="187484" y="55977"/>
                  </a:moveTo>
                  <a:lnTo>
                    <a:pt x="158175" y="17603"/>
                  </a:lnTo>
                  <a:lnTo>
                    <a:pt x="126807" y="1973"/>
                  </a:lnTo>
                  <a:lnTo>
                    <a:pt x="104364" y="0"/>
                  </a:lnTo>
                  <a:lnTo>
                    <a:pt x="61361" y="8265"/>
                  </a:lnTo>
                  <a:lnTo>
                    <a:pt x="35211" y="23383"/>
                  </a:lnTo>
                  <a:lnTo>
                    <a:pt x="12645" y="53858"/>
                  </a:lnTo>
                  <a:lnTo>
                    <a:pt x="2319" y="98113"/>
                  </a:lnTo>
                  <a:lnTo>
                    <a:pt x="0" y="157063"/>
                  </a:lnTo>
                  <a:lnTo>
                    <a:pt x="7801" y="198493"/>
                  </a:lnTo>
                  <a:lnTo>
                    <a:pt x="25580" y="233514"/>
                  </a:lnTo>
                  <a:lnTo>
                    <a:pt x="42997" y="255375"/>
                  </a:lnTo>
                  <a:lnTo>
                    <a:pt x="65556" y="270550"/>
                  </a:lnTo>
                  <a:lnTo>
                    <a:pt x="78122" y="276235"/>
                  </a:lnTo>
                  <a:lnTo>
                    <a:pt x="107683" y="279431"/>
                  </a:lnTo>
                  <a:lnTo>
                    <a:pt x="137979" y="275783"/>
                  </a:lnTo>
                  <a:lnTo>
                    <a:pt x="187484" y="256018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96000" y="3253305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8333" y="57264"/>
                  </a:lnTo>
                  <a:lnTo>
                    <a:pt x="10095" y="118157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3886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01285" y="3187109"/>
              <a:ext cx="400084" cy="286934"/>
            </a:xfrm>
            <a:custGeom>
              <a:avLst/>
              <a:gdLst/>
              <a:ahLst/>
              <a:cxnLst/>
              <a:rect l="0" t="0" r="0" b="0"/>
              <a:pathLst>
                <a:path w="400084" h="286934">
                  <a:moveTo>
                    <a:pt x="0" y="139896"/>
                  </a:moveTo>
                  <a:lnTo>
                    <a:pt x="11452" y="188826"/>
                  </a:lnTo>
                  <a:lnTo>
                    <a:pt x="19159" y="247957"/>
                  </a:lnTo>
                  <a:lnTo>
                    <a:pt x="26084" y="284998"/>
                  </a:lnTo>
                  <a:lnTo>
                    <a:pt x="27918" y="286933"/>
                  </a:lnTo>
                  <a:lnTo>
                    <a:pt x="29955" y="273486"/>
                  </a:lnTo>
                  <a:lnTo>
                    <a:pt x="23037" y="214333"/>
                  </a:lnTo>
                  <a:lnTo>
                    <a:pt x="24764" y="161171"/>
                  </a:lnTo>
                  <a:lnTo>
                    <a:pt x="29564" y="108375"/>
                  </a:lnTo>
                  <a:lnTo>
                    <a:pt x="33027" y="75584"/>
                  </a:lnTo>
                  <a:lnTo>
                    <a:pt x="42364" y="49311"/>
                  </a:lnTo>
                  <a:lnTo>
                    <a:pt x="57432" y="32176"/>
                  </a:lnTo>
                  <a:lnTo>
                    <a:pt x="66364" y="25968"/>
                  </a:lnTo>
                  <a:lnTo>
                    <a:pt x="75828" y="24170"/>
                  </a:lnTo>
                  <a:lnTo>
                    <a:pt x="95703" y="28410"/>
                  </a:lnTo>
                  <a:lnTo>
                    <a:pt x="113114" y="41213"/>
                  </a:lnTo>
                  <a:lnTo>
                    <a:pt x="127482" y="59772"/>
                  </a:lnTo>
                  <a:lnTo>
                    <a:pt x="146238" y="109814"/>
                  </a:lnTo>
                  <a:lnTo>
                    <a:pt x="161207" y="159170"/>
                  </a:lnTo>
                  <a:lnTo>
                    <a:pt x="164793" y="162104"/>
                  </a:lnTo>
                  <a:lnTo>
                    <a:pt x="168354" y="159380"/>
                  </a:lnTo>
                  <a:lnTo>
                    <a:pt x="182474" y="121388"/>
                  </a:lnTo>
                  <a:lnTo>
                    <a:pt x="203158" y="58198"/>
                  </a:lnTo>
                  <a:lnTo>
                    <a:pt x="228732" y="19643"/>
                  </a:lnTo>
                  <a:lnTo>
                    <a:pt x="254945" y="2360"/>
                  </a:lnTo>
                  <a:lnTo>
                    <a:pt x="274746" y="0"/>
                  </a:lnTo>
                  <a:lnTo>
                    <a:pt x="294074" y="4020"/>
                  </a:lnTo>
                  <a:lnTo>
                    <a:pt x="310464" y="13606"/>
                  </a:lnTo>
                  <a:lnTo>
                    <a:pt x="332845" y="43335"/>
                  </a:lnTo>
                  <a:lnTo>
                    <a:pt x="352962" y="89236"/>
                  </a:lnTo>
                  <a:lnTo>
                    <a:pt x="368202" y="145963"/>
                  </a:lnTo>
                  <a:lnTo>
                    <a:pt x="376887" y="197246"/>
                  </a:lnTo>
                  <a:lnTo>
                    <a:pt x="390197" y="251823"/>
                  </a:lnTo>
                  <a:lnTo>
                    <a:pt x="400083" y="276766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65358" y="3216092"/>
              <a:ext cx="293980" cy="280279"/>
            </a:xfrm>
            <a:custGeom>
              <a:avLst/>
              <a:gdLst/>
              <a:ahLst/>
              <a:cxnLst/>
              <a:rect l="0" t="0" r="0" b="0"/>
              <a:pathLst>
                <a:path w="293980" h="280279">
                  <a:moveTo>
                    <a:pt x="136051" y="163555"/>
                  </a:moveTo>
                  <a:lnTo>
                    <a:pt x="159771" y="110528"/>
                  </a:lnTo>
                  <a:lnTo>
                    <a:pt x="165306" y="73624"/>
                  </a:lnTo>
                  <a:lnTo>
                    <a:pt x="161357" y="38643"/>
                  </a:lnTo>
                  <a:lnTo>
                    <a:pt x="152758" y="19911"/>
                  </a:lnTo>
                  <a:lnTo>
                    <a:pt x="147188" y="11641"/>
                  </a:lnTo>
                  <a:lnTo>
                    <a:pt x="137627" y="6127"/>
                  </a:lnTo>
                  <a:lnTo>
                    <a:pt x="111405" y="0"/>
                  </a:lnTo>
                  <a:lnTo>
                    <a:pt x="86493" y="3516"/>
                  </a:lnTo>
                  <a:lnTo>
                    <a:pt x="64892" y="14048"/>
                  </a:lnTo>
                  <a:lnTo>
                    <a:pt x="39578" y="40878"/>
                  </a:lnTo>
                  <a:lnTo>
                    <a:pt x="13183" y="91273"/>
                  </a:lnTo>
                  <a:lnTo>
                    <a:pt x="3329" y="135509"/>
                  </a:lnTo>
                  <a:lnTo>
                    <a:pt x="0" y="197270"/>
                  </a:lnTo>
                  <a:lnTo>
                    <a:pt x="5784" y="219873"/>
                  </a:lnTo>
                  <a:lnTo>
                    <a:pt x="28561" y="259037"/>
                  </a:lnTo>
                  <a:lnTo>
                    <a:pt x="37485" y="264645"/>
                  </a:lnTo>
                  <a:lnTo>
                    <a:pt x="59878" y="267755"/>
                  </a:lnTo>
                  <a:lnTo>
                    <a:pt x="82309" y="262118"/>
                  </a:lnTo>
                  <a:lnTo>
                    <a:pt x="102807" y="250645"/>
                  </a:lnTo>
                  <a:lnTo>
                    <a:pt x="127501" y="223284"/>
                  </a:lnTo>
                  <a:lnTo>
                    <a:pt x="153687" y="172711"/>
                  </a:lnTo>
                  <a:lnTo>
                    <a:pt x="163504" y="131563"/>
                  </a:lnTo>
                  <a:lnTo>
                    <a:pt x="164881" y="117661"/>
                  </a:lnTo>
                  <a:lnTo>
                    <a:pt x="166969" y="114241"/>
                  </a:lnTo>
                  <a:lnTo>
                    <a:pt x="169532" y="117811"/>
                  </a:lnTo>
                  <a:lnTo>
                    <a:pt x="186603" y="174039"/>
                  </a:lnTo>
                  <a:lnTo>
                    <a:pt x="210724" y="235512"/>
                  </a:lnTo>
                  <a:lnTo>
                    <a:pt x="225391" y="261047"/>
                  </a:lnTo>
                  <a:lnTo>
                    <a:pt x="243608" y="276295"/>
                  </a:lnTo>
                  <a:lnTo>
                    <a:pt x="253379" y="279659"/>
                  </a:lnTo>
                  <a:lnTo>
                    <a:pt x="273595" y="280278"/>
                  </a:lnTo>
                  <a:lnTo>
                    <a:pt x="280390" y="278805"/>
                  </a:lnTo>
                  <a:lnTo>
                    <a:pt x="284920" y="276653"/>
                  </a:lnTo>
                  <a:lnTo>
                    <a:pt x="293979" y="268840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69903" y="2832165"/>
              <a:ext cx="52605" cy="652768"/>
            </a:xfrm>
            <a:custGeom>
              <a:avLst/>
              <a:gdLst/>
              <a:ahLst/>
              <a:cxnLst/>
              <a:rect l="0" t="0" r="0" b="0"/>
              <a:pathLst>
                <a:path w="52605" h="652768">
                  <a:moveTo>
                    <a:pt x="10491" y="0"/>
                  </a:moveTo>
                  <a:lnTo>
                    <a:pt x="2157" y="55170"/>
                  </a:lnTo>
                  <a:lnTo>
                    <a:pt x="612" y="110324"/>
                  </a:lnTo>
                  <a:lnTo>
                    <a:pt x="90" y="170881"/>
                  </a:lnTo>
                  <a:lnTo>
                    <a:pt x="0" y="219348"/>
                  </a:lnTo>
                  <a:lnTo>
                    <a:pt x="5562" y="270753"/>
                  </a:lnTo>
                  <a:lnTo>
                    <a:pt x="9030" y="323029"/>
                  </a:lnTo>
                  <a:lnTo>
                    <a:pt x="15648" y="375563"/>
                  </a:lnTo>
                  <a:lnTo>
                    <a:pt x="19958" y="438480"/>
                  </a:lnTo>
                  <a:lnTo>
                    <a:pt x="21874" y="487630"/>
                  </a:lnTo>
                  <a:lnTo>
                    <a:pt x="32410" y="549871"/>
                  </a:lnTo>
                  <a:lnTo>
                    <a:pt x="40167" y="612555"/>
                  </a:lnTo>
                  <a:lnTo>
                    <a:pt x="52604" y="652767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45964" y="3161698"/>
              <a:ext cx="300634" cy="428520"/>
            </a:xfrm>
            <a:custGeom>
              <a:avLst/>
              <a:gdLst/>
              <a:ahLst/>
              <a:cxnLst/>
              <a:rect l="0" t="0" r="0" b="0"/>
              <a:pathLst>
                <a:path w="300634" h="428520">
                  <a:moveTo>
                    <a:pt x="181870" y="70550"/>
                  </a:moveTo>
                  <a:lnTo>
                    <a:pt x="187459" y="53783"/>
                  </a:lnTo>
                  <a:lnTo>
                    <a:pt x="183964" y="36192"/>
                  </a:lnTo>
                  <a:lnTo>
                    <a:pt x="179757" y="26588"/>
                  </a:lnTo>
                  <a:lnTo>
                    <a:pt x="165723" y="12797"/>
                  </a:lnTo>
                  <a:lnTo>
                    <a:pt x="146618" y="3938"/>
                  </a:lnTo>
                  <a:lnTo>
                    <a:pt x="122529" y="0"/>
                  </a:lnTo>
                  <a:lnTo>
                    <a:pt x="99344" y="4490"/>
                  </a:lnTo>
                  <a:lnTo>
                    <a:pt x="39158" y="34121"/>
                  </a:lnTo>
                  <a:lnTo>
                    <a:pt x="13502" y="61706"/>
                  </a:lnTo>
                  <a:lnTo>
                    <a:pt x="2535" y="81828"/>
                  </a:lnTo>
                  <a:lnTo>
                    <a:pt x="0" y="102469"/>
                  </a:lnTo>
                  <a:lnTo>
                    <a:pt x="961" y="112886"/>
                  </a:lnTo>
                  <a:lnTo>
                    <a:pt x="5112" y="121001"/>
                  </a:lnTo>
                  <a:lnTo>
                    <a:pt x="19083" y="133137"/>
                  </a:lnTo>
                  <a:lnTo>
                    <a:pt x="77083" y="157928"/>
                  </a:lnTo>
                  <a:lnTo>
                    <a:pt x="127202" y="172255"/>
                  </a:lnTo>
                  <a:lnTo>
                    <a:pt x="179043" y="189469"/>
                  </a:lnTo>
                  <a:lnTo>
                    <a:pt x="239578" y="231870"/>
                  </a:lnTo>
                  <a:lnTo>
                    <a:pt x="280488" y="271262"/>
                  </a:lnTo>
                  <a:lnTo>
                    <a:pt x="298177" y="302375"/>
                  </a:lnTo>
                  <a:lnTo>
                    <a:pt x="300633" y="326441"/>
                  </a:lnTo>
                  <a:lnTo>
                    <a:pt x="296655" y="351566"/>
                  </a:lnTo>
                  <a:lnTo>
                    <a:pt x="287088" y="374431"/>
                  </a:lnTo>
                  <a:lnTo>
                    <a:pt x="268798" y="393171"/>
                  </a:lnTo>
                  <a:lnTo>
                    <a:pt x="224517" y="418677"/>
                  </a:lnTo>
                  <a:lnTo>
                    <a:pt x="173570" y="426575"/>
                  </a:lnTo>
                  <a:lnTo>
                    <a:pt x="118446" y="428135"/>
                  </a:lnTo>
                  <a:lnTo>
                    <a:pt x="62497" y="428444"/>
                  </a:lnTo>
                  <a:lnTo>
                    <a:pt x="13414" y="428519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10818" y="3706175"/>
              <a:ext cx="5474820" cy="336769"/>
            </a:xfrm>
            <a:custGeom>
              <a:avLst/>
              <a:gdLst/>
              <a:ahLst/>
              <a:cxnLst/>
              <a:rect l="0" t="0" r="0" b="0"/>
              <a:pathLst>
                <a:path w="5474820" h="336769">
                  <a:moveTo>
                    <a:pt x="5474819" y="305182"/>
                  </a:moveTo>
                  <a:lnTo>
                    <a:pt x="5416202" y="290528"/>
                  </a:lnTo>
                  <a:lnTo>
                    <a:pt x="5370233" y="280433"/>
                  </a:lnTo>
                  <a:lnTo>
                    <a:pt x="5313980" y="270033"/>
                  </a:lnTo>
                  <a:lnTo>
                    <a:pt x="5258447" y="265132"/>
                  </a:lnTo>
                  <a:lnTo>
                    <a:pt x="5199359" y="252501"/>
                  </a:lnTo>
                  <a:lnTo>
                    <a:pt x="5137397" y="239530"/>
                  </a:lnTo>
                  <a:lnTo>
                    <a:pt x="5092447" y="231940"/>
                  </a:lnTo>
                  <a:lnTo>
                    <a:pt x="5046342" y="224667"/>
                  </a:lnTo>
                  <a:lnTo>
                    <a:pt x="5002455" y="217535"/>
                  </a:lnTo>
                  <a:lnTo>
                    <a:pt x="4956434" y="210466"/>
                  </a:lnTo>
                  <a:lnTo>
                    <a:pt x="4907514" y="202255"/>
                  </a:lnTo>
                  <a:lnTo>
                    <a:pt x="4854576" y="190806"/>
                  </a:lnTo>
                  <a:lnTo>
                    <a:pt x="4802972" y="181039"/>
                  </a:lnTo>
                  <a:lnTo>
                    <a:pt x="4750401" y="172798"/>
                  </a:lnTo>
                  <a:lnTo>
                    <a:pt x="4691941" y="165236"/>
                  </a:lnTo>
                  <a:lnTo>
                    <a:pt x="4633984" y="157976"/>
                  </a:lnTo>
                  <a:lnTo>
                    <a:pt x="4577029" y="150850"/>
                  </a:lnTo>
                  <a:lnTo>
                    <a:pt x="4520520" y="143783"/>
                  </a:lnTo>
                  <a:lnTo>
                    <a:pt x="4461091" y="136743"/>
                  </a:lnTo>
                  <a:lnTo>
                    <a:pt x="4399582" y="130884"/>
                  </a:lnTo>
                  <a:lnTo>
                    <a:pt x="4337150" y="128281"/>
                  </a:lnTo>
                  <a:lnTo>
                    <a:pt x="4274307" y="124004"/>
                  </a:lnTo>
                  <a:lnTo>
                    <a:pt x="4211283" y="118203"/>
                  </a:lnTo>
                  <a:lnTo>
                    <a:pt x="4148176" y="111726"/>
                  </a:lnTo>
                  <a:lnTo>
                    <a:pt x="4085034" y="108068"/>
                  </a:lnTo>
                  <a:lnTo>
                    <a:pt x="4053456" y="107092"/>
                  </a:lnTo>
                  <a:lnTo>
                    <a:pt x="4020706" y="105272"/>
                  </a:lnTo>
                  <a:lnTo>
                    <a:pt x="3987174" y="102889"/>
                  </a:lnTo>
                  <a:lnTo>
                    <a:pt x="3953122" y="100130"/>
                  </a:lnTo>
                  <a:lnTo>
                    <a:pt x="3918721" y="97121"/>
                  </a:lnTo>
                  <a:lnTo>
                    <a:pt x="3884089" y="93945"/>
                  </a:lnTo>
                  <a:lnTo>
                    <a:pt x="3849303" y="90658"/>
                  </a:lnTo>
                  <a:lnTo>
                    <a:pt x="3813244" y="87297"/>
                  </a:lnTo>
                  <a:lnTo>
                    <a:pt x="3776336" y="83886"/>
                  </a:lnTo>
                  <a:lnTo>
                    <a:pt x="3738863" y="80443"/>
                  </a:lnTo>
                  <a:lnTo>
                    <a:pt x="3702183" y="78147"/>
                  </a:lnTo>
                  <a:lnTo>
                    <a:pt x="3666031" y="76616"/>
                  </a:lnTo>
                  <a:lnTo>
                    <a:pt x="3630231" y="75596"/>
                  </a:lnTo>
                  <a:lnTo>
                    <a:pt x="3593497" y="74916"/>
                  </a:lnTo>
                  <a:lnTo>
                    <a:pt x="3556139" y="74462"/>
                  </a:lnTo>
                  <a:lnTo>
                    <a:pt x="3518366" y="74160"/>
                  </a:lnTo>
                  <a:lnTo>
                    <a:pt x="3480316" y="72788"/>
                  </a:lnTo>
                  <a:lnTo>
                    <a:pt x="3442081" y="70704"/>
                  </a:lnTo>
                  <a:lnTo>
                    <a:pt x="3403722" y="68145"/>
                  </a:lnTo>
                  <a:lnTo>
                    <a:pt x="3365281" y="65269"/>
                  </a:lnTo>
                  <a:lnTo>
                    <a:pt x="3326786" y="62182"/>
                  </a:lnTo>
                  <a:lnTo>
                    <a:pt x="3288255" y="58954"/>
                  </a:lnTo>
                  <a:lnTo>
                    <a:pt x="3249699" y="55632"/>
                  </a:lnTo>
                  <a:lnTo>
                    <a:pt x="3211127" y="52248"/>
                  </a:lnTo>
                  <a:lnTo>
                    <a:pt x="3172544" y="48822"/>
                  </a:lnTo>
                  <a:lnTo>
                    <a:pt x="3132784" y="46538"/>
                  </a:lnTo>
                  <a:lnTo>
                    <a:pt x="3092240" y="45015"/>
                  </a:lnTo>
                  <a:lnTo>
                    <a:pt x="3051172" y="44000"/>
                  </a:lnTo>
                  <a:lnTo>
                    <a:pt x="3010926" y="42153"/>
                  </a:lnTo>
                  <a:lnTo>
                    <a:pt x="2971226" y="39752"/>
                  </a:lnTo>
                  <a:lnTo>
                    <a:pt x="2931892" y="36982"/>
                  </a:lnTo>
                  <a:lnTo>
                    <a:pt x="2890461" y="33965"/>
                  </a:lnTo>
                  <a:lnTo>
                    <a:pt x="2847633" y="30784"/>
                  </a:lnTo>
                  <a:lnTo>
                    <a:pt x="2803873" y="27494"/>
                  </a:lnTo>
                  <a:lnTo>
                    <a:pt x="2760661" y="24130"/>
                  </a:lnTo>
                  <a:lnTo>
                    <a:pt x="2717816" y="20718"/>
                  </a:lnTo>
                  <a:lnTo>
                    <a:pt x="2675214" y="17274"/>
                  </a:lnTo>
                  <a:lnTo>
                    <a:pt x="2631605" y="14977"/>
                  </a:lnTo>
                  <a:lnTo>
                    <a:pt x="2587325" y="13446"/>
                  </a:lnTo>
                  <a:lnTo>
                    <a:pt x="2542596" y="12425"/>
                  </a:lnTo>
                  <a:lnTo>
                    <a:pt x="2496400" y="10575"/>
                  </a:lnTo>
                  <a:lnTo>
                    <a:pt x="2449225" y="8172"/>
                  </a:lnTo>
                  <a:lnTo>
                    <a:pt x="2401397" y="5400"/>
                  </a:lnTo>
                  <a:lnTo>
                    <a:pt x="2351964" y="3552"/>
                  </a:lnTo>
                  <a:lnTo>
                    <a:pt x="2301462" y="2319"/>
                  </a:lnTo>
                  <a:lnTo>
                    <a:pt x="2250246" y="1498"/>
                  </a:lnTo>
                  <a:lnTo>
                    <a:pt x="2198554" y="951"/>
                  </a:lnTo>
                  <a:lnTo>
                    <a:pt x="2146546" y="586"/>
                  </a:lnTo>
                  <a:lnTo>
                    <a:pt x="2094326" y="342"/>
                  </a:lnTo>
                  <a:lnTo>
                    <a:pt x="2041965" y="180"/>
                  </a:lnTo>
                  <a:lnTo>
                    <a:pt x="1989511" y="72"/>
                  </a:lnTo>
                  <a:lnTo>
                    <a:pt x="1936993" y="0"/>
                  </a:lnTo>
                  <a:lnTo>
                    <a:pt x="1883265" y="1121"/>
                  </a:lnTo>
                  <a:lnTo>
                    <a:pt x="1828728" y="3039"/>
                  </a:lnTo>
                  <a:lnTo>
                    <a:pt x="1773653" y="5487"/>
                  </a:lnTo>
                  <a:lnTo>
                    <a:pt x="1718219" y="7120"/>
                  </a:lnTo>
                  <a:lnTo>
                    <a:pt x="1662546" y="8208"/>
                  </a:lnTo>
                  <a:lnTo>
                    <a:pt x="1606713" y="8933"/>
                  </a:lnTo>
                  <a:lnTo>
                    <a:pt x="1550773" y="10587"/>
                  </a:lnTo>
                  <a:lnTo>
                    <a:pt x="1494763" y="12859"/>
                  </a:lnTo>
                  <a:lnTo>
                    <a:pt x="1438706" y="15543"/>
                  </a:lnTo>
                  <a:lnTo>
                    <a:pt x="1382617" y="19673"/>
                  </a:lnTo>
                  <a:lnTo>
                    <a:pt x="1326507" y="24765"/>
                  </a:lnTo>
                  <a:lnTo>
                    <a:pt x="1270383" y="30500"/>
                  </a:lnTo>
                  <a:lnTo>
                    <a:pt x="1214250" y="36663"/>
                  </a:lnTo>
                  <a:lnTo>
                    <a:pt x="1158110" y="43111"/>
                  </a:lnTo>
                  <a:lnTo>
                    <a:pt x="1101966" y="49750"/>
                  </a:lnTo>
                  <a:lnTo>
                    <a:pt x="1045820" y="56515"/>
                  </a:lnTo>
                  <a:lnTo>
                    <a:pt x="989671" y="63365"/>
                  </a:lnTo>
                  <a:lnTo>
                    <a:pt x="933522" y="70271"/>
                  </a:lnTo>
                  <a:lnTo>
                    <a:pt x="878542" y="78385"/>
                  </a:lnTo>
                  <a:lnTo>
                    <a:pt x="824340" y="87303"/>
                  </a:lnTo>
                  <a:lnTo>
                    <a:pt x="770659" y="96759"/>
                  </a:lnTo>
                  <a:lnTo>
                    <a:pt x="716154" y="106572"/>
                  </a:lnTo>
                  <a:lnTo>
                    <a:pt x="661100" y="116623"/>
                  </a:lnTo>
                  <a:lnTo>
                    <a:pt x="605680" y="126834"/>
                  </a:lnTo>
                  <a:lnTo>
                    <a:pt x="552355" y="139490"/>
                  </a:lnTo>
                  <a:lnTo>
                    <a:pt x="500428" y="153776"/>
                  </a:lnTo>
                  <a:lnTo>
                    <a:pt x="449432" y="169150"/>
                  </a:lnTo>
                  <a:lnTo>
                    <a:pt x="397888" y="186418"/>
                  </a:lnTo>
                  <a:lnTo>
                    <a:pt x="345977" y="204949"/>
                  </a:lnTo>
                  <a:lnTo>
                    <a:pt x="293822" y="224322"/>
                  </a:lnTo>
                  <a:lnTo>
                    <a:pt x="246184" y="241917"/>
                  </a:lnTo>
                  <a:lnTo>
                    <a:pt x="201558" y="258326"/>
                  </a:lnTo>
                  <a:lnTo>
                    <a:pt x="158938" y="273945"/>
                  </a:lnTo>
                  <a:lnTo>
                    <a:pt x="122337" y="287867"/>
                  </a:lnTo>
                  <a:lnTo>
                    <a:pt x="59831" y="312694"/>
                  </a:lnTo>
                  <a:lnTo>
                    <a:pt x="0" y="336768"/>
                  </a:lnTo>
                </a:path>
              </a:pathLst>
            </a:custGeom>
            <a:ln w="38100" cap="flat" cmpd="sng" algn="ctr">
              <a:solidFill>
                <a:srgbClr val="F759B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600124" y="347440"/>
            <a:ext cx="7970074" cy="621182"/>
            <a:chOff x="600124" y="347440"/>
            <a:chExt cx="7970074" cy="621182"/>
          </a:xfrm>
        </p:grpSpPr>
        <p:sp>
          <p:nvSpPr>
            <p:cNvPr id="2" name="Freeform 1"/>
            <p:cNvSpPr/>
            <p:nvPr/>
          </p:nvSpPr>
          <p:spPr>
            <a:xfrm>
              <a:off x="726466" y="505367"/>
              <a:ext cx="10096" cy="410613"/>
            </a:xfrm>
            <a:custGeom>
              <a:avLst/>
              <a:gdLst/>
              <a:ahLst/>
              <a:cxnLst/>
              <a:rect l="0" t="0" r="0" b="0"/>
              <a:pathLst>
                <a:path w="10096" h="410613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5589" y="192487"/>
                  </a:lnTo>
                  <a:lnTo>
                    <a:pt x="9065" y="251746"/>
                  </a:lnTo>
                  <a:lnTo>
                    <a:pt x="10095" y="309988"/>
                  </a:lnTo>
                  <a:lnTo>
                    <a:pt x="9273" y="37132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439305"/>
              <a:ext cx="410612" cy="424032"/>
            </a:xfrm>
            <a:custGeom>
              <a:avLst/>
              <a:gdLst/>
              <a:ahLst/>
              <a:cxnLst/>
              <a:rect l="0" t="0" r="0" b="0"/>
              <a:pathLst>
                <a:path w="410612" h="424032">
                  <a:moveTo>
                    <a:pt x="0" y="108176"/>
                  </a:moveTo>
                  <a:lnTo>
                    <a:pt x="9575" y="84130"/>
                  </a:lnTo>
                  <a:lnTo>
                    <a:pt x="39403" y="48583"/>
                  </a:lnTo>
                  <a:lnTo>
                    <a:pt x="82479" y="21622"/>
                  </a:lnTo>
                  <a:lnTo>
                    <a:pt x="136640" y="0"/>
                  </a:lnTo>
                  <a:lnTo>
                    <a:pt x="173977" y="215"/>
                  </a:lnTo>
                  <a:lnTo>
                    <a:pt x="234087" y="13992"/>
                  </a:lnTo>
                  <a:lnTo>
                    <a:pt x="247305" y="17311"/>
                  </a:lnTo>
                  <a:lnTo>
                    <a:pt x="257287" y="23033"/>
                  </a:lnTo>
                  <a:lnTo>
                    <a:pt x="271497" y="38749"/>
                  </a:lnTo>
                  <a:lnTo>
                    <a:pt x="291663" y="72917"/>
                  </a:lnTo>
                  <a:lnTo>
                    <a:pt x="301278" y="112677"/>
                  </a:lnTo>
                  <a:lnTo>
                    <a:pt x="297288" y="140202"/>
                  </a:lnTo>
                  <a:lnTo>
                    <a:pt x="275662" y="196001"/>
                  </a:lnTo>
                  <a:lnTo>
                    <a:pt x="250280" y="251543"/>
                  </a:lnTo>
                  <a:lnTo>
                    <a:pt x="224133" y="282855"/>
                  </a:lnTo>
                  <a:lnTo>
                    <a:pt x="204120" y="291096"/>
                  </a:lnTo>
                  <a:lnTo>
                    <a:pt x="192232" y="293294"/>
                  </a:lnTo>
                  <a:lnTo>
                    <a:pt x="185476" y="291250"/>
                  </a:lnTo>
                  <a:lnTo>
                    <a:pt x="182142" y="286377"/>
                  </a:lnTo>
                  <a:lnTo>
                    <a:pt x="181090" y="279619"/>
                  </a:lnTo>
                  <a:lnTo>
                    <a:pt x="185067" y="276284"/>
                  </a:lnTo>
                  <a:lnTo>
                    <a:pt x="201965" y="275698"/>
                  </a:lnTo>
                  <a:lnTo>
                    <a:pt x="221953" y="285576"/>
                  </a:lnTo>
                  <a:lnTo>
                    <a:pt x="280194" y="336201"/>
                  </a:lnTo>
                  <a:lnTo>
                    <a:pt x="331030" y="394974"/>
                  </a:lnTo>
                  <a:lnTo>
                    <a:pt x="349505" y="409557"/>
                  </a:lnTo>
                  <a:lnTo>
                    <a:pt x="372535" y="417598"/>
                  </a:lnTo>
                  <a:lnTo>
                    <a:pt x="410611" y="424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2136" y="660522"/>
              <a:ext cx="173723" cy="224459"/>
            </a:xfrm>
            <a:custGeom>
              <a:avLst/>
              <a:gdLst/>
              <a:ahLst/>
              <a:cxnLst/>
              <a:rect l="0" t="0" r="0" b="0"/>
              <a:pathLst>
                <a:path w="173723" h="224459">
                  <a:moveTo>
                    <a:pt x="102299" y="13301"/>
                  </a:moveTo>
                  <a:lnTo>
                    <a:pt x="91120" y="2123"/>
                  </a:lnTo>
                  <a:lnTo>
                    <a:pt x="84318" y="0"/>
                  </a:lnTo>
                  <a:lnTo>
                    <a:pt x="67401" y="761"/>
                  </a:lnTo>
                  <a:lnTo>
                    <a:pt x="51304" y="8118"/>
                  </a:lnTo>
                  <a:lnTo>
                    <a:pt x="36351" y="20356"/>
                  </a:lnTo>
                  <a:lnTo>
                    <a:pt x="15948" y="46977"/>
                  </a:lnTo>
                  <a:lnTo>
                    <a:pt x="3144" y="78262"/>
                  </a:lnTo>
                  <a:lnTo>
                    <a:pt x="0" y="115477"/>
                  </a:lnTo>
                  <a:lnTo>
                    <a:pt x="7127" y="149251"/>
                  </a:lnTo>
                  <a:lnTo>
                    <a:pt x="29904" y="188984"/>
                  </a:lnTo>
                  <a:lnTo>
                    <a:pt x="62522" y="219710"/>
                  </a:lnTo>
                  <a:lnTo>
                    <a:pt x="72272" y="223437"/>
                  </a:lnTo>
                  <a:lnTo>
                    <a:pt x="92463" y="224458"/>
                  </a:lnTo>
                  <a:lnTo>
                    <a:pt x="110016" y="217893"/>
                  </a:lnTo>
                  <a:lnTo>
                    <a:pt x="140348" y="194614"/>
                  </a:lnTo>
                  <a:lnTo>
                    <a:pt x="156207" y="163210"/>
                  </a:lnTo>
                  <a:lnTo>
                    <a:pt x="170876" y="117912"/>
                  </a:lnTo>
                  <a:lnTo>
                    <a:pt x="173722" y="92161"/>
                  </a:lnTo>
                  <a:lnTo>
                    <a:pt x="168747" y="71357"/>
                  </a:lnTo>
                  <a:lnTo>
                    <a:pt x="146490" y="33348"/>
                  </a:lnTo>
                  <a:lnTo>
                    <a:pt x="130128" y="19091"/>
                  </a:lnTo>
                  <a:lnTo>
                    <a:pt x="107425" y="7608"/>
                  </a:lnTo>
                  <a:lnTo>
                    <a:pt x="91770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248" y="642238"/>
              <a:ext cx="140856" cy="216147"/>
            </a:xfrm>
            <a:custGeom>
              <a:avLst/>
              <a:gdLst/>
              <a:ahLst/>
              <a:cxnLst/>
              <a:rect l="0" t="0" r="0" b="0"/>
              <a:pathLst>
                <a:path w="140856" h="216147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11453" y="165433"/>
                  </a:lnTo>
                  <a:lnTo>
                    <a:pt x="19128" y="186999"/>
                  </a:lnTo>
                  <a:lnTo>
                    <a:pt x="30339" y="204383"/>
                  </a:lnTo>
                  <a:lnTo>
                    <a:pt x="38943" y="209955"/>
                  </a:lnTo>
                  <a:lnTo>
                    <a:pt x="60982" y="216146"/>
                  </a:lnTo>
                  <a:lnTo>
                    <a:pt x="71070" y="214287"/>
                  </a:lnTo>
                  <a:lnTo>
                    <a:pt x="88519" y="202863"/>
                  </a:lnTo>
                  <a:lnTo>
                    <a:pt x="117614" y="159698"/>
                  </a:lnTo>
                  <a:lnTo>
                    <a:pt x="139693" y="105518"/>
                  </a:lnTo>
                  <a:lnTo>
                    <a:pt x="140855" y="84331"/>
                  </a:lnTo>
                  <a:lnTo>
                    <a:pt x="13687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652170"/>
              <a:ext cx="178985" cy="210992"/>
            </a:xfrm>
            <a:custGeom>
              <a:avLst/>
              <a:gdLst/>
              <a:ahLst/>
              <a:cxnLst/>
              <a:rect l="0" t="0" r="0" b="0"/>
              <a:pathLst>
                <a:path w="178985" h="210992">
                  <a:moveTo>
                    <a:pt x="0" y="11125"/>
                  </a:moveTo>
                  <a:lnTo>
                    <a:pt x="8333" y="68389"/>
                  </a:lnTo>
                  <a:lnTo>
                    <a:pt x="10095" y="129281"/>
                  </a:lnTo>
                  <a:lnTo>
                    <a:pt x="18805" y="192151"/>
                  </a:lnTo>
                  <a:lnTo>
                    <a:pt x="18886" y="210904"/>
                  </a:lnTo>
                  <a:lnTo>
                    <a:pt x="17270" y="210991"/>
                  </a:lnTo>
                  <a:lnTo>
                    <a:pt x="15023" y="207540"/>
                  </a:lnTo>
                  <a:lnTo>
                    <a:pt x="11860" y="174737"/>
                  </a:lnTo>
                  <a:lnTo>
                    <a:pt x="18027" y="112420"/>
                  </a:lnTo>
                  <a:lnTo>
                    <a:pt x="23578" y="56957"/>
                  </a:lnTo>
                  <a:lnTo>
                    <a:pt x="30366" y="35004"/>
                  </a:lnTo>
                  <a:lnTo>
                    <a:pt x="41182" y="17448"/>
                  </a:lnTo>
                  <a:lnTo>
                    <a:pt x="56907" y="4967"/>
                  </a:lnTo>
                  <a:lnTo>
                    <a:pt x="66014" y="0"/>
                  </a:lnTo>
                  <a:lnTo>
                    <a:pt x="75595" y="199"/>
                  </a:lnTo>
                  <a:lnTo>
                    <a:pt x="95599" y="9778"/>
                  </a:lnTo>
                  <a:lnTo>
                    <a:pt x="128631" y="44524"/>
                  </a:lnTo>
                  <a:lnTo>
                    <a:pt x="149377" y="76003"/>
                  </a:lnTo>
                  <a:lnTo>
                    <a:pt x="171301" y="136074"/>
                  </a:lnTo>
                  <a:lnTo>
                    <a:pt x="178984" y="158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3225" y="393691"/>
              <a:ext cx="177677" cy="478700"/>
            </a:xfrm>
            <a:custGeom>
              <a:avLst/>
              <a:gdLst/>
              <a:ahLst/>
              <a:cxnLst/>
              <a:rect l="0" t="0" r="0" b="0"/>
              <a:pathLst>
                <a:path w="177677" h="478700">
                  <a:moveTo>
                    <a:pt x="93448" y="353832"/>
                  </a:moveTo>
                  <a:lnTo>
                    <a:pt x="104627" y="342653"/>
                  </a:lnTo>
                  <a:lnTo>
                    <a:pt x="110115" y="321568"/>
                  </a:lnTo>
                  <a:lnTo>
                    <a:pt x="111578" y="307756"/>
                  </a:lnTo>
                  <a:lnTo>
                    <a:pt x="103846" y="283051"/>
                  </a:lnTo>
                  <a:lnTo>
                    <a:pt x="96870" y="271549"/>
                  </a:lnTo>
                  <a:lnTo>
                    <a:pt x="87541" y="263882"/>
                  </a:lnTo>
                  <a:lnTo>
                    <a:pt x="64696" y="255362"/>
                  </a:lnTo>
                  <a:lnTo>
                    <a:pt x="54393" y="255430"/>
                  </a:lnTo>
                  <a:lnTo>
                    <a:pt x="36706" y="261745"/>
                  </a:lnTo>
                  <a:lnTo>
                    <a:pt x="13595" y="284043"/>
                  </a:lnTo>
                  <a:lnTo>
                    <a:pt x="5315" y="306047"/>
                  </a:lnTo>
                  <a:lnTo>
                    <a:pt x="0" y="358301"/>
                  </a:lnTo>
                  <a:lnTo>
                    <a:pt x="7356" y="412513"/>
                  </a:lnTo>
                  <a:lnTo>
                    <a:pt x="23193" y="458230"/>
                  </a:lnTo>
                  <a:lnTo>
                    <a:pt x="29064" y="469054"/>
                  </a:lnTo>
                  <a:lnTo>
                    <a:pt x="36487" y="475100"/>
                  </a:lnTo>
                  <a:lnTo>
                    <a:pt x="44946" y="477961"/>
                  </a:lnTo>
                  <a:lnTo>
                    <a:pt x="54094" y="478699"/>
                  </a:lnTo>
                  <a:lnTo>
                    <a:pt x="62533" y="474511"/>
                  </a:lnTo>
                  <a:lnTo>
                    <a:pt x="78148" y="457380"/>
                  </a:lnTo>
                  <a:lnTo>
                    <a:pt x="114339" y="394793"/>
                  </a:lnTo>
                  <a:lnTo>
                    <a:pt x="136959" y="345155"/>
                  </a:lnTo>
                  <a:lnTo>
                    <a:pt x="143385" y="295499"/>
                  </a:lnTo>
                  <a:lnTo>
                    <a:pt x="152792" y="237544"/>
                  </a:lnTo>
                  <a:lnTo>
                    <a:pt x="154315" y="182116"/>
                  </a:lnTo>
                  <a:lnTo>
                    <a:pt x="149047" y="122409"/>
                  </a:lnTo>
                  <a:lnTo>
                    <a:pt x="145797" y="68323"/>
                  </a:lnTo>
                  <a:lnTo>
                    <a:pt x="136775" y="24482"/>
                  </a:lnTo>
                  <a:lnTo>
                    <a:pt x="125963" y="4293"/>
                  </a:lnTo>
                  <a:lnTo>
                    <a:pt x="119804" y="313"/>
                  </a:lnTo>
                  <a:lnTo>
                    <a:pt x="113358" y="0"/>
                  </a:lnTo>
                  <a:lnTo>
                    <a:pt x="106722" y="2130"/>
                  </a:lnTo>
                  <a:lnTo>
                    <a:pt x="102297" y="8230"/>
                  </a:lnTo>
                  <a:lnTo>
                    <a:pt x="96070" y="40341"/>
                  </a:lnTo>
                  <a:lnTo>
                    <a:pt x="93966" y="103001"/>
                  </a:lnTo>
                  <a:lnTo>
                    <a:pt x="99140" y="160526"/>
                  </a:lnTo>
                  <a:lnTo>
                    <a:pt x="102544" y="211548"/>
                  </a:lnTo>
                  <a:lnTo>
                    <a:pt x="112099" y="273690"/>
                  </a:lnTo>
                  <a:lnTo>
                    <a:pt x="128688" y="331927"/>
                  </a:lnTo>
                  <a:lnTo>
                    <a:pt x="144704" y="364109"/>
                  </a:lnTo>
                  <a:lnTo>
                    <a:pt x="177676" y="395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3221" y="400082"/>
              <a:ext cx="18862" cy="463255"/>
            </a:xfrm>
            <a:custGeom>
              <a:avLst/>
              <a:gdLst/>
              <a:ahLst/>
              <a:cxnLst/>
              <a:rect l="0" t="0" r="0" b="0"/>
              <a:pathLst>
                <a:path w="18862" h="46325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0440"/>
                  </a:lnTo>
                  <a:lnTo>
                    <a:pt x="10859" y="193984"/>
                  </a:lnTo>
                  <a:lnTo>
                    <a:pt x="15305" y="238294"/>
                  </a:lnTo>
                  <a:lnTo>
                    <a:pt x="17808" y="294954"/>
                  </a:lnTo>
                  <a:lnTo>
                    <a:pt x="18653" y="356614"/>
                  </a:lnTo>
                  <a:lnTo>
                    <a:pt x="18820" y="413853"/>
                  </a:lnTo>
                  <a:lnTo>
                    <a:pt x="1886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63652" y="442196"/>
              <a:ext cx="277415" cy="449490"/>
            </a:xfrm>
            <a:custGeom>
              <a:avLst/>
              <a:gdLst/>
              <a:ahLst/>
              <a:cxnLst/>
              <a:rect l="0" t="0" r="0" b="0"/>
              <a:pathLst>
                <a:path w="277415" h="449490">
                  <a:moveTo>
                    <a:pt x="205342" y="0"/>
                  </a:moveTo>
                  <a:lnTo>
                    <a:pt x="177786" y="7236"/>
                  </a:lnTo>
                  <a:lnTo>
                    <a:pt x="124683" y="12998"/>
                  </a:lnTo>
                  <a:lnTo>
                    <a:pt x="101643" y="16306"/>
                  </a:lnTo>
                  <a:lnTo>
                    <a:pt x="42034" y="11521"/>
                  </a:lnTo>
                  <a:lnTo>
                    <a:pt x="21237" y="17209"/>
                  </a:lnTo>
                  <a:lnTo>
                    <a:pt x="12415" y="22001"/>
                  </a:lnTo>
                  <a:lnTo>
                    <a:pt x="6534" y="29875"/>
                  </a:lnTo>
                  <a:lnTo>
                    <a:pt x="0" y="51103"/>
                  </a:lnTo>
                  <a:lnTo>
                    <a:pt x="3040" y="102858"/>
                  </a:lnTo>
                  <a:lnTo>
                    <a:pt x="7974" y="155022"/>
                  </a:lnTo>
                  <a:lnTo>
                    <a:pt x="10592" y="166519"/>
                  </a:lnTo>
                  <a:lnTo>
                    <a:pt x="14678" y="170674"/>
                  </a:lnTo>
                  <a:lnTo>
                    <a:pt x="19741" y="169935"/>
                  </a:lnTo>
                  <a:lnTo>
                    <a:pt x="79845" y="134911"/>
                  </a:lnTo>
                  <a:lnTo>
                    <a:pt x="116425" y="128881"/>
                  </a:lnTo>
                  <a:lnTo>
                    <a:pt x="162302" y="135249"/>
                  </a:lnTo>
                  <a:lnTo>
                    <a:pt x="215749" y="151157"/>
                  </a:lnTo>
                  <a:lnTo>
                    <a:pt x="233754" y="164277"/>
                  </a:lnTo>
                  <a:lnTo>
                    <a:pt x="248385" y="181807"/>
                  </a:lnTo>
                  <a:lnTo>
                    <a:pt x="267310" y="224776"/>
                  </a:lnTo>
                  <a:lnTo>
                    <a:pt x="276725" y="277977"/>
                  </a:lnTo>
                  <a:lnTo>
                    <a:pt x="277414" y="333546"/>
                  </a:lnTo>
                  <a:lnTo>
                    <a:pt x="269331" y="373220"/>
                  </a:lnTo>
                  <a:lnTo>
                    <a:pt x="239621" y="421993"/>
                  </a:lnTo>
                  <a:lnTo>
                    <a:pt x="222917" y="436337"/>
                  </a:lnTo>
                  <a:lnTo>
                    <a:pt x="213549" y="441800"/>
                  </a:lnTo>
                  <a:lnTo>
                    <a:pt x="172419" y="449489"/>
                  </a:lnTo>
                  <a:lnTo>
                    <a:pt x="122930" y="443681"/>
                  </a:lnTo>
                  <a:lnTo>
                    <a:pt x="85598" y="431269"/>
                  </a:lnTo>
                  <a:lnTo>
                    <a:pt x="6847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79564" y="842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48495" y="515896"/>
              <a:ext cx="10096" cy="357970"/>
            </a:xfrm>
            <a:custGeom>
              <a:avLst/>
              <a:gdLst/>
              <a:ahLst/>
              <a:cxnLst/>
              <a:rect l="0" t="0" r="0" b="0"/>
              <a:pathLst>
                <a:path w="10096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7159"/>
                  </a:lnTo>
                  <a:lnTo>
                    <a:pt x="9145" y="205403"/>
                  </a:lnTo>
                  <a:lnTo>
                    <a:pt x="9814" y="255572"/>
                  </a:lnTo>
                  <a:lnTo>
                    <a:pt x="10040" y="315039"/>
                  </a:lnTo>
                  <a:lnTo>
                    <a:pt x="1009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82159" y="505367"/>
              <a:ext cx="197489" cy="231737"/>
            </a:xfrm>
            <a:custGeom>
              <a:avLst/>
              <a:gdLst/>
              <a:ahLst/>
              <a:cxnLst/>
              <a:rect l="0" t="0" r="0" b="0"/>
              <a:pathLst>
                <a:path w="197489" h="231737">
                  <a:moveTo>
                    <a:pt x="197488" y="147399"/>
                  </a:moveTo>
                  <a:lnTo>
                    <a:pt x="153525" y="167643"/>
                  </a:lnTo>
                  <a:lnTo>
                    <a:pt x="92041" y="201708"/>
                  </a:lnTo>
                  <a:lnTo>
                    <a:pt x="29018" y="230036"/>
                  </a:lnTo>
                  <a:lnTo>
                    <a:pt x="19664" y="231736"/>
                  </a:lnTo>
                  <a:lnTo>
                    <a:pt x="11088" y="230530"/>
                  </a:lnTo>
                  <a:lnTo>
                    <a:pt x="3032" y="227386"/>
                  </a:lnTo>
                  <a:lnTo>
                    <a:pt x="0" y="221781"/>
                  </a:lnTo>
                  <a:lnTo>
                    <a:pt x="319" y="214535"/>
                  </a:lnTo>
                  <a:lnTo>
                    <a:pt x="5707" y="184449"/>
                  </a:lnTo>
                  <a:lnTo>
                    <a:pt x="16082" y="127062"/>
                  </a:lnTo>
                  <a:lnTo>
                    <a:pt x="32685" y="73795"/>
                  </a:lnTo>
                  <a:lnTo>
                    <a:pt x="38655" y="18976"/>
                  </a:lnTo>
                  <a:lnTo>
                    <a:pt x="395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2530" y="505170"/>
              <a:ext cx="182970" cy="463452"/>
            </a:xfrm>
            <a:custGeom>
              <a:avLst/>
              <a:gdLst/>
              <a:ahLst/>
              <a:cxnLst/>
              <a:rect l="0" t="0" r="0" b="0"/>
              <a:pathLst>
                <a:path w="182970" h="463452">
                  <a:moveTo>
                    <a:pt x="172444" y="84425"/>
                  </a:moveTo>
                  <a:lnTo>
                    <a:pt x="169324" y="41734"/>
                  </a:lnTo>
                  <a:lnTo>
                    <a:pt x="166855" y="31398"/>
                  </a:lnTo>
                  <a:lnTo>
                    <a:pt x="154752" y="13674"/>
                  </a:lnTo>
                  <a:lnTo>
                    <a:pt x="146611" y="5673"/>
                  </a:lnTo>
                  <a:lnTo>
                    <a:pt x="136505" y="1508"/>
                  </a:lnTo>
                  <a:lnTo>
                    <a:pt x="112797" y="0"/>
                  </a:lnTo>
                  <a:lnTo>
                    <a:pt x="78732" y="5728"/>
                  </a:lnTo>
                  <a:lnTo>
                    <a:pt x="52000" y="20423"/>
                  </a:lnTo>
                  <a:lnTo>
                    <a:pt x="29262" y="39596"/>
                  </a:lnTo>
                  <a:lnTo>
                    <a:pt x="13296" y="65683"/>
                  </a:lnTo>
                  <a:lnTo>
                    <a:pt x="1157" y="95640"/>
                  </a:lnTo>
                  <a:lnTo>
                    <a:pt x="0" y="116316"/>
                  </a:lnTo>
                  <a:lnTo>
                    <a:pt x="8789" y="158185"/>
                  </a:lnTo>
                  <a:lnTo>
                    <a:pt x="21330" y="176089"/>
                  </a:lnTo>
                  <a:lnTo>
                    <a:pt x="38602" y="190675"/>
                  </a:lnTo>
                  <a:lnTo>
                    <a:pt x="57976" y="201058"/>
                  </a:lnTo>
                  <a:lnTo>
                    <a:pt x="81405" y="203332"/>
                  </a:lnTo>
                  <a:lnTo>
                    <a:pt x="105076" y="199274"/>
                  </a:lnTo>
                  <a:lnTo>
                    <a:pt x="131556" y="183835"/>
                  </a:lnTo>
                  <a:lnTo>
                    <a:pt x="146862" y="171112"/>
                  </a:lnTo>
                  <a:lnTo>
                    <a:pt x="163044" y="145205"/>
                  </a:lnTo>
                  <a:lnTo>
                    <a:pt x="175248" y="115302"/>
                  </a:lnTo>
                  <a:lnTo>
                    <a:pt x="177823" y="113199"/>
                  </a:lnTo>
                  <a:lnTo>
                    <a:pt x="179539" y="116476"/>
                  </a:lnTo>
                  <a:lnTo>
                    <a:pt x="182520" y="175214"/>
                  </a:lnTo>
                  <a:lnTo>
                    <a:pt x="182883" y="231734"/>
                  </a:lnTo>
                  <a:lnTo>
                    <a:pt x="182954" y="293548"/>
                  </a:lnTo>
                  <a:lnTo>
                    <a:pt x="182969" y="353678"/>
                  </a:lnTo>
                  <a:lnTo>
                    <a:pt x="179852" y="410615"/>
                  </a:lnTo>
                  <a:lnTo>
                    <a:pt x="172444" y="463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32455" y="347440"/>
              <a:ext cx="42115" cy="589597"/>
            </a:xfrm>
            <a:custGeom>
              <a:avLst/>
              <a:gdLst/>
              <a:ahLst/>
              <a:cxnLst/>
              <a:rect l="0" t="0" r="0" b="0"/>
              <a:pathLst>
                <a:path w="42115" h="589597">
                  <a:moveTo>
                    <a:pt x="42114" y="0"/>
                  </a:moveTo>
                  <a:lnTo>
                    <a:pt x="38995" y="57264"/>
                  </a:lnTo>
                  <a:lnTo>
                    <a:pt x="33781" y="109774"/>
                  </a:lnTo>
                  <a:lnTo>
                    <a:pt x="29117" y="160427"/>
                  </a:lnTo>
                  <a:lnTo>
                    <a:pt x="22649" y="214573"/>
                  </a:lnTo>
                  <a:lnTo>
                    <a:pt x="15940" y="267518"/>
                  </a:lnTo>
                  <a:lnTo>
                    <a:pt x="12132" y="316481"/>
                  </a:lnTo>
                  <a:lnTo>
                    <a:pt x="11004" y="377392"/>
                  </a:lnTo>
                  <a:lnTo>
                    <a:pt x="10740" y="420414"/>
                  </a:lnTo>
                  <a:lnTo>
                    <a:pt x="10592" y="480976"/>
                  </a:lnTo>
                  <a:lnTo>
                    <a:pt x="7428" y="532846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06113" y="568538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0"/>
                  </a:moveTo>
                  <a:lnTo>
                    <a:pt x="267767" y="14655"/>
                  </a:lnTo>
                  <a:lnTo>
                    <a:pt x="212423" y="27028"/>
                  </a:lnTo>
                  <a:lnTo>
                    <a:pt x="162247" y="31405"/>
                  </a:lnTo>
                  <a:lnTo>
                    <a:pt x="105785" y="38421"/>
                  </a:lnTo>
                  <a:lnTo>
                    <a:pt x="46719" y="4450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42041" y="710134"/>
              <a:ext cx="224289" cy="211931"/>
            </a:xfrm>
            <a:custGeom>
              <a:avLst/>
              <a:gdLst/>
              <a:ahLst/>
              <a:cxnLst/>
              <a:rect l="0" t="0" r="0" b="0"/>
              <a:pathLst>
                <a:path w="224289" h="211931">
                  <a:moveTo>
                    <a:pt x="132570" y="5803"/>
                  </a:moveTo>
                  <a:lnTo>
                    <a:pt x="110213" y="5803"/>
                  </a:lnTo>
                  <a:lnTo>
                    <a:pt x="92997" y="12042"/>
                  </a:lnTo>
                  <a:lnTo>
                    <a:pt x="57293" y="35112"/>
                  </a:lnTo>
                  <a:lnTo>
                    <a:pt x="17473" y="88923"/>
                  </a:lnTo>
                  <a:lnTo>
                    <a:pt x="5376" y="111765"/>
                  </a:lnTo>
                  <a:lnTo>
                    <a:pt x="0" y="137516"/>
                  </a:lnTo>
                  <a:lnTo>
                    <a:pt x="2563" y="172731"/>
                  </a:lnTo>
                  <a:lnTo>
                    <a:pt x="8463" y="182599"/>
                  </a:lnTo>
                  <a:lnTo>
                    <a:pt x="27499" y="199803"/>
                  </a:lnTo>
                  <a:lnTo>
                    <a:pt x="51556" y="209009"/>
                  </a:lnTo>
                  <a:lnTo>
                    <a:pt x="77846" y="211930"/>
                  </a:lnTo>
                  <a:lnTo>
                    <a:pt x="118955" y="205828"/>
                  </a:lnTo>
                  <a:lnTo>
                    <a:pt x="158431" y="189722"/>
                  </a:lnTo>
                  <a:lnTo>
                    <a:pt x="185986" y="168962"/>
                  </a:lnTo>
                  <a:lnTo>
                    <a:pt x="207798" y="141104"/>
                  </a:lnTo>
                  <a:lnTo>
                    <a:pt x="221020" y="109453"/>
                  </a:lnTo>
                  <a:lnTo>
                    <a:pt x="224288" y="70960"/>
                  </a:lnTo>
                  <a:lnTo>
                    <a:pt x="220906" y="43730"/>
                  </a:lnTo>
                  <a:lnTo>
                    <a:pt x="209265" y="22270"/>
                  </a:lnTo>
                  <a:lnTo>
                    <a:pt x="201247" y="13272"/>
                  </a:lnTo>
                  <a:lnTo>
                    <a:pt x="179860" y="3273"/>
                  </a:lnTo>
                  <a:lnTo>
                    <a:pt x="158267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03231" y="463253"/>
              <a:ext cx="18863" cy="473784"/>
            </a:xfrm>
            <a:custGeom>
              <a:avLst/>
              <a:gdLst/>
              <a:ahLst/>
              <a:cxnLst/>
              <a:rect l="0" t="0" r="0" b="0"/>
              <a:pathLst>
                <a:path w="18863" h="473784">
                  <a:moveTo>
                    <a:pt x="8334" y="0"/>
                  </a:moveTo>
                  <a:lnTo>
                    <a:pt x="0" y="52051"/>
                  </a:lnTo>
                  <a:lnTo>
                    <a:pt x="3828" y="111537"/>
                  </a:lnTo>
                  <a:lnTo>
                    <a:pt x="7444" y="165489"/>
                  </a:lnTo>
                  <a:lnTo>
                    <a:pt x="11277" y="218086"/>
                  </a:lnTo>
                  <a:lnTo>
                    <a:pt x="16615" y="264270"/>
                  </a:lnTo>
                  <a:lnTo>
                    <a:pt x="18196" y="323577"/>
                  </a:lnTo>
                  <a:lnTo>
                    <a:pt x="18665" y="378195"/>
                  </a:lnTo>
                  <a:lnTo>
                    <a:pt x="18803" y="428303"/>
                  </a:lnTo>
                  <a:lnTo>
                    <a:pt x="18862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32580" y="652766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23959" y="7236"/>
                  </a:lnTo>
                  <a:lnTo>
                    <a:pt x="174763" y="9553"/>
                  </a:lnTo>
                  <a:lnTo>
                    <a:pt x="122622" y="10240"/>
                  </a:lnTo>
                  <a:lnTo>
                    <a:pt x="71298" y="10443"/>
                  </a:lnTo>
                  <a:lnTo>
                    <a:pt x="20800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37907" y="431668"/>
              <a:ext cx="389555" cy="449865"/>
            </a:xfrm>
            <a:custGeom>
              <a:avLst/>
              <a:gdLst/>
              <a:ahLst/>
              <a:cxnLst/>
              <a:rect l="0" t="0" r="0" b="0"/>
              <a:pathLst>
                <a:path w="389555" h="449865">
                  <a:moveTo>
                    <a:pt x="0" y="0"/>
                  </a:moveTo>
                  <a:lnTo>
                    <a:pt x="0" y="50433"/>
                  </a:lnTo>
                  <a:lnTo>
                    <a:pt x="1170" y="104240"/>
                  </a:lnTo>
                  <a:lnTo>
                    <a:pt x="8333" y="165000"/>
                  </a:lnTo>
                  <a:lnTo>
                    <a:pt x="9878" y="226313"/>
                  </a:lnTo>
                  <a:lnTo>
                    <a:pt x="10336" y="286984"/>
                  </a:lnTo>
                  <a:lnTo>
                    <a:pt x="16079" y="343817"/>
                  </a:lnTo>
                  <a:lnTo>
                    <a:pt x="20073" y="404480"/>
                  </a:lnTo>
                  <a:lnTo>
                    <a:pt x="20765" y="439080"/>
                  </a:lnTo>
                  <a:lnTo>
                    <a:pt x="24159" y="376789"/>
                  </a:lnTo>
                  <a:lnTo>
                    <a:pt x="35624" y="339369"/>
                  </a:lnTo>
                  <a:lnTo>
                    <a:pt x="60459" y="300872"/>
                  </a:lnTo>
                  <a:lnTo>
                    <a:pt x="86544" y="278010"/>
                  </a:lnTo>
                  <a:lnTo>
                    <a:pt x="96301" y="275417"/>
                  </a:lnTo>
                  <a:lnTo>
                    <a:pt x="116500" y="278775"/>
                  </a:lnTo>
                  <a:lnTo>
                    <a:pt x="142013" y="293820"/>
                  </a:lnTo>
                  <a:lnTo>
                    <a:pt x="164390" y="318685"/>
                  </a:lnTo>
                  <a:lnTo>
                    <a:pt x="188515" y="380323"/>
                  </a:lnTo>
                  <a:lnTo>
                    <a:pt x="203354" y="441023"/>
                  </a:lnTo>
                  <a:lnTo>
                    <a:pt x="206929" y="448433"/>
                  </a:lnTo>
                  <a:lnTo>
                    <a:pt x="210482" y="449864"/>
                  </a:lnTo>
                  <a:lnTo>
                    <a:pt x="214021" y="447308"/>
                  </a:lnTo>
                  <a:lnTo>
                    <a:pt x="247048" y="388621"/>
                  </a:lnTo>
                  <a:lnTo>
                    <a:pt x="280942" y="342378"/>
                  </a:lnTo>
                  <a:lnTo>
                    <a:pt x="340626" y="291403"/>
                  </a:lnTo>
                  <a:lnTo>
                    <a:pt x="367258" y="269095"/>
                  </a:lnTo>
                  <a:lnTo>
                    <a:pt x="378865" y="250619"/>
                  </a:lnTo>
                  <a:lnTo>
                    <a:pt x="381684" y="230709"/>
                  </a:lnTo>
                  <a:lnTo>
                    <a:pt x="377868" y="211332"/>
                  </a:lnTo>
                  <a:lnTo>
                    <a:pt x="368372" y="194921"/>
                  </a:lnTo>
                  <a:lnTo>
                    <a:pt x="353234" y="182948"/>
                  </a:lnTo>
                  <a:lnTo>
                    <a:pt x="344284" y="178117"/>
                  </a:lnTo>
                  <a:lnTo>
                    <a:pt x="321861" y="175869"/>
                  </a:lnTo>
                  <a:lnTo>
                    <a:pt x="309331" y="176908"/>
                  </a:lnTo>
                  <a:lnTo>
                    <a:pt x="286049" y="187420"/>
                  </a:lnTo>
                  <a:lnTo>
                    <a:pt x="248096" y="217175"/>
                  </a:lnTo>
                  <a:lnTo>
                    <a:pt x="230918" y="249702"/>
                  </a:lnTo>
                  <a:lnTo>
                    <a:pt x="224008" y="294564"/>
                  </a:lnTo>
                  <a:lnTo>
                    <a:pt x="230078" y="353720"/>
                  </a:lnTo>
                  <a:lnTo>
                    <a:pt x="245662" y="407346"/>
                  </a:lnTo>
                  <a:lnTo>
                    <a:pt x="251512" y="418963"/>
                  </a:lnTo>
                  <a:lnTo>
                    <a:pt x="267371" y="434990"/>
                  </a:lnTo>
                  <a:lnTo>
                    <a:pt x="287287" y="444843"/>
                  </a:lnTo>
                  <a:lnTo>
                    <a:pt x="323638" y="449220"/>
                  </a:lnTo>
                  <a:lnTo>
                    <a:pt x="364835" y="443931"/>
                  </a:lnTo>
                  <a:lnTo>
                    <a:pt x="38955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07895" y="597143"/>
              <a:ext cx="430262" cy="319851"/>
            </a:xfrm>
            <a:custGeom>
              <a:avLst/>
              <a:gdLst/>
              <a:ahLst/>
              <a:cxnLst/>
              <a:rect l="0" t="0" r="0" b="0"/>
              <a:pathLst>
                <a:path w="430262" h="319851">
                  <a:moveTo>
                    <a:pt x="19649" y="76680"/>
                  </a:moveTo>
                  <a:lnTo>
                    <a:pt x="13584" y="109132"/>
                  </a:lnTo>
                  <a:lnTo>
                    <a:pt x="18104" y="159910"/>
                  </a:lnTo>
                  <a:lnTo>
                    <a:pt x="22311" y="210135"/>
                  </a:lnTo>
                  <a:lnTo>
                    <a:pt x="27846" y="257772"/>
                  </a:lnTo>
                  <a:lnTo>
                    <a:pt x="34767" y="319850"/>
                  </a:lnTo>
                  <a:lnTo>
                    <a:pt x="32067" y="319512"/>
                  </a:lnTo>
                  <a:lnTo>
                    <a:pt x="27928" y="315777"/>
                  </a:lnTo>
                  <a:lnTo>
                    <a:pt x="12879" y="267755"/>
                  </a:lnTo>
                  <a:lnTo>
                    <a:pt x="3345" y="218953"/>
                  </a:lnTo>
                  <a:lnTo>
                    <a:pt x="0" y="168618"/>
                  </a:lnTo>
                  <a:lnTo>
                    <a:pt x="1991" y="109096"/>
                  </a:lnTo>
                  <a:lnTo>
                    <a:pt x="8291" y="82898"/>
                  </a:lnTo>
                  <a:lnTo>
                    <a:pt x="18890" y="63456"/>
                  </a:lnTo>
                  <a:lnTo>
                    <a:pt x="43601" y="39357"/>
                  </a:lnTo>
                  <a:lnTo>
                    <a:pt x="66169" y="30846"/>
                  </a:lnTo>
                  <a:lnTo>
                    <a:pt x="78738" y="28577"/>
                  </a:lnTo>
                  <a:lnTo>
                    <a:pt x="102063" y="32294"/>
                  </a:lnTo>
                  <a:lnTo>
                    <a:pt x="145633" y="53745"/>
                  </a:lnTo>
                  <a:lnTo>
                    <a:pt x="171881" y="84833"/>
                  </a:lnTo>
                  <a:lnTo>
                    <a:pt x="197422" y="147872"/>
                  </a:lnTo>
                  <a:lnTo>
                    <a:pt x="216022" y="211097"/>
                  </a:lnTo>
                  <a:lnTo>
                    <a:pt x="230188" y="263282"/>
                  </a:lnTo>
                  <a:lnTo>
                    <a:pt x="234885" y="278938"/>
                  </a:lnTo>
                  <a:lnTo>
                    <a:pt x="233073" y="274197"/>
                  </a:lnTo>
                  <a:lnTo>
                    <a:pt x="231953" y="234152"/>
                  </a:lnTo>
                  <a:lnTo>
                    <a:pt x="236059" y="208279"/>
                  </a:lnTo>
                  <a:lnTo>
                    <a:pt x="248023" y="184302"/>
                  </a:lnTo>
                  <a:lnTo>
                    <a:pt x="256126" y="172994"/>
                  </a:lnTo>
                  <a:lnTo>
                    <a:pt x="280728" y="157311"/>
                  </a:lnTo>
                  <a:lnTo>
                    <a:pt x="333003" y="137711"/>
                  </a:lnTo>
                  <a:lnTo>
                    <a:pt x="375954" y="114169"/>
                  </a:lnTo>
                  <a:lnTo>
                    <a:pt x="415541" y="80043"/>
                  </a:lnTo>
                  <a:lnTo>
                    <a:pt x="419278" y="70733"/>
                  </a:lnTo>
                  <a:lnTo>
                    <a:pt x="420310" y="47911"/>
                  </a:lnTo>
                  <a:lnTo>
                    <a:pt x="413750" y="28409"/>
                  </a:lnTo>
                  <a:lnTo>
                    <a:pt x="408725" y="19933"/>
                  </a:lnTo>
                  <a:lnTo>
                    <a:pt x="393783" y="7396"/>
                  </a:lnTo>
                  <a:lnTo>
                    <a:pt x="384885" y="2415"/>
                  </a:lnTo>
                  <a:lnTo>
                    <a:pt x="359401" y="0"/>
                  </a:lnTo>
                  <a:lnTo>
                    <a:pt x="330917" y="3995"/>
                  </a:lnTo>
                  <a:lnTo>
                    <a:pt x="306559" y="13570"/>
                  </a:lnTo>
                  <a:lnTo>
                    <a:pt x="290275" y="28744"/>
                  </a:lnTo>
                  <a:lnTo>
                    <a:pt x="274530" y="60137"/>
                  </a:lnTo>
                  <a:lnTo>
                    <a:pt x="265575" y="99075"/>
                  </a:lnTo>
                  <a:lnTo>
                    <a:pt x="262549" y="154154"/>
                  </a:lnTo>
                  <a:lnTo>
                    <a:pt x="267614" y="190492"/>
                  </a:lnTo>
                  <a:lnTo>
                    <a:pt x="282113" y="217897"/>
                  </a:lnTo>
                  <a:lnTo>
                    <a:pt x="321708" y="262449"/>
                  </a:lnTo>
                  <a:lnTo>
                    <a:pt x="332156" y="266037"/>
                  </a:lnTo>
                  <a:lnTo>
                    <a:pt x="359362" y="266904"/>
                  </a:lnTo>
                  <a:lnTo>
                    <a:pt x="412476" y="249620"/>
                  </a:lnTo>
                  <a:lnTo>
                    <a:pt x="430261" y="245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73820" y="628982"/>
              <a:ext cx="227549" cy="246393"/>
            </a:xfrm>
            <a:custGeom>
              <a:avLst/>
              <a:gdLst/>
              <a:ahLst/>
              <a:cxnLst/>
              <a:rect l="0" t="0" r="0" b="0"/>
              <a:pathLst>
                <a:path w="227549" h="246393">
                  <a:moveTo>
                    <a:pt x="101206" y="139598"/>
                  </a:moveTo>
                  <a:lnTo>
                    <a:pt x="130514" y="95635"/>
                  </a:lnTo>
                  <a:lnTo>
                    <a:pt x="139525" y="54172"/>
                  </a:lnTo>
                  <a:lnTo>
                    <a:pt x="135394" y="31051"/>
                  </a:lnTo>
                  <a:lnTo>
                    <a:pt x="131017" y="21610"/>
                  </a:lnTo>
                  <a:lnTo>
                    <a:pt x="116795" y="8000"/>
                  </a:lnTo>
                  <a:lnTo>
                    <a:pt x="108089" y="2733"/>
                  </a:lnTo>
                  <a:lnTo>
                    <a:pt x="85938" y="0"/>
                  </a:lnTo>
                  <a:lnTo>
                    <a:pt x="62834" y="3855"/>
                  </a:lnTo>
                  <a:lnTo>
                    <a:pt x="44767" y="13367"/>
                  </a:lnTo>
                  <a:lnTo>
                    <a:pt x="32058" y="28513"/>
                  </a:lnTo>
                  <a:lnTo>
                    <a:pt x="14368" y="72422"/>
                  </a:lnTo>
                  <a:lnTo>
                    <a:pt x="778" y="127325"/>
                  </a:lnTo>
                  <a:lnTo>
                    <a:pt x="0" y="187043"/>
                  </a:lnTo>
                  <a:lnTo>
                    <a:pt x="5923" y="209818"/>
                  </a:lnTo>
                  <a:lnTo>
                    <a:pt x="16353" y="227738"/>
                  </a:lnTo>
                  <a:lnTo>
                    <a:pt x="31908" y="240383"/>
                  </a:lnTo>
                  <a:lnTo>
                    <a:pt x="40969" y="245392"/>
                  </a:lnTo>
                  <a:lnTo>
                    <a:pt x="50520" y="246392"/>
                  </a:lnTo>
                  <a:lnTo>
                    <a:pt x="70490" y="241264"/>
                  </a:lnTo>
                  <a:lnTo>
                    <a:pt x="87944" y="228067"/>
                  </a:lnTo>
                  <a:lnTo>
                    <a:pt x="102331" y="210503"/>
                  </a:lnTo>
                  <a:lnTo>
                    <a:pt x="117007" y="178544"/>
                  </a:lnTo>
                  <a:lnTo>
                    <a:pt x="129327" y="119648"/>
                  </a:lnTo>
                  <a:lnTo>
                    <a:pt x="130081" y="99146"/>
                  </a:lnTo>
                  <a:lnTo>
                    <a:pt x="128645" y="98592"/>
                  </a:lnTo>
                  <a:lnTo>
                    <a:pt x="126518" y="101732"/>
                  </a:lnTo>
                  <a:lnTo>
                    <a:pt x="127273" y="114580"/>
                  </a:lnTo>
                  <a:lnTo>
                    <a:pt x="132678" y="131988"/>
                  </a:lnTo>
                  <a:lnTo>
                    <a:pt x="161777" y="182096"/>
                  </a:lnTo>
                  <a:lnTo>
                    <a:pt x="178429" y="196701"/>
                  </a:lnTo>
                  <a:lnTo>
                    <a:pt x="196359" y="205921"/>
                  </a:lnTo>
                  <a:lnTo>
                    <a:pt x="227548" y="213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46586" y="558010"/>
              <a:ext cx="102182" cy="276104"/>
            </a:xfrm>
            <a:custGeom>
              <a:avLst/>
              <a:gdLst/>
              <a:ahLst/>
              <a:cxnLst/>
              <a:rect l="0" t="0" r="0" b="0"/>
              <a:pathLst>
                <a:path w="102182" h="276104">
                  <a:moveTo>
                    <a:pt x="7424" y="157927"/>
                  </a:moveTo>
                  <a:lnTo>
                    <a:pt x="10544" y="200619"/>
                  </a:lnTo>
                  <a:lnTo>
                    <a:pt x="21996" y="231798"/>
                  </a:lnTo>
                  <a:lnTo>
                    <a:pt x="42835" y="276103"/>
                  </a:lnTo>
                  <a:lnTo>
                    <a:pt x="39493" y="258193"/>
                  </a:lnTo>
                  <a:lnTo>
                    <a:pt x="24573" y="204320"/>
                  </a:lnTo>
                  <a:lnTo>
                    <a:pt x="10855" y="150367"/>
                  </a:lnTo>
                  <a:lnTo>
                    <a:pt x="0" y="94649"/>
                  </a:lnTo>
                  <a:lnTo>
                    <a:pt x="615" y="68972"/>
                  </a:lnTo>
                  <a:lnTo>
                    <a:pt x="8687" y="49762"/>
                  </a:lnTo>
                  <a:lnTo>
                    <a:pt x="31975" y="25793"/>
                  </a:lnTo>
                  <a:lnTo>
                    <a:pt x="61103" y="9462"/>
                  </a:lnTo>
                  <a:lnTo>
                    <a:pt x="1021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05126" y="573533"/>
              <a:ext cx="149317" cy="233667"/>
            </a:xfrm>
            <a:custGeom>
              <a:avLst/>
              <a:gdLst/>
              <a:ahLst/>
              <a:cxnLst/>
              <a:rect l="0" t="0" r="0" b="0"/>
              <a:pathLst>
                <a:path w="149317" h="233667">
                  <a:moveTo>
                    <a:pt x="17340" y="100290"/>
                  </a:moveTo>
                  <a:lnTo>
                    <a:pt x="75957" y="100290"/>
                  </a:lnTo>
                  <a:lnTo>
                    <a:pt x="110747" y="89112"/>
                  </a:lnTo>
                  <a:lnTo>
                    <a:pt x="137693" y="70982"/>
                  </a:lnTo>
                  <a:lnTo>
                    <a:pt x="146869" y="51389"/>
                  </a:lnTo>
                  <a:lnTo>
                    <a:pt x="149316" y="39614"/>
                  </a:lnTo>
                  <a:lnTo>
                    <a:pt x="148609" y="29424"/>
                  </a:lnTo>
                  <a:lnTo>
                    <a:pt x="141582" y="11862"/>
                  </a:lnTo>
                  <a:lnTo>
                    <a:pt x="134093" y="6243"/>
                  </a:lnTo>
                  <a:lnTo>
                    <a:pt x="113295" y="0"/>
                  </a:lnTo>
                  <a:lnTo>
                    <a:pt x="88453" y="3464"/>
                  </a:lnTo>
                  <a:lnTo>
                    <a:pt x="64153" y="12803"/>
                  </a:lnTo>
                  <a:lnTo>
                    <a:pt x="45555" y="24752"/>
                  </a:lnTo>
                  <a:lnTo>
                    <a:pt x="32610" y="40982"/>
                  </a:lnTo>
                  <a:lnTo>
                    <a:pt x="4880" y="98676"/>
                  </a:lnTo>
                  <a:lnTo>
                    <a:pt x="0" y="139456"/>
                  </a:lnTo>
                  <a:lnTo>
                    <a:pt x="8239" y="192038"/>
                  </a:lnTo>
                  <a:lnTo>
                    <a:pt x="11273" y="203570"/>
                  </a:lnTo>
                  <a:lnTo>
                    <a:pt x="16804" y="212427"/>
                  </a:lnTo>
                  <a:lnTo>
                    <a:pt x="32310" y="225388"/>
                  </a:lnTo>
                  <a:lnTo>
                    <a:pt x="54019" y="231929"/>
                  </a:lnTo>
                  <a:lnTo>
                    <a:pt x="78096" y="233666"/>
                  </a:lnTo>
                  <a:lnTo>
                    <a:pt x="122625" y="226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19463" y="549812"/>
              <a:ext cx="226569" cy="245650"/>
            </a:xfrm>
            <a:custGeom>
              <a:avLst/>
              <a:gdLst/>
              <a:ahLst/>
              <a:cxnLst/>
              <a:rect l="0" t="0" r="0" b="0"/>
              <a:pathLst>
                <a:path w="226569" h="245650">
                  <a:moveTo>
                    <a:pt x="150444" y="29255"/>
                  </a:moveTo>
                  <a:lnTo>
                    <a:pt x="132463" y="13614"/>
                  </a:lnTo>
                  <a:lnTo>
                    <a:pt x="115546" y="5536"/>
                  </a:lnTo>
                  <a:lnTo>
                    <a:pt x="80702" y="0"/>
                  </a:lnTo>
                  <a:lnTo>
                    <a:pt x="46332" y="3949"/>
                  </a:lnTo>
                  <a:lnTo>
                    <a:pt x="27743" y="15668"/>
                  </a:lnTo>
                  <a:lnTo>
                    <a:pt x="12851" y="32575"/>
                  </a:lnTo>
                  <a:lnTo>
                    <a:pt x="2334" y="51788"/>
                  </a:lnTo>
                  <a:lnTo>
                    <a:pt x="0" y="72025"/>
                  </a:lnTo>
                  <a:lnTo>
                    <a:pt x="4030" y="91547"/>
                  </a:lnTo>
                  <a:lnTo>
                    <a:pt x="13621" y="108023"/>
                  </a:lnTo>
                  <a:lnTo>
                    <a:pt x="28802" y="120025"/>
                  </a:lnTo>
                  <a:lnTo>
                    <a:pt x="37764" y="124863"/>
                  </a:lnTo>
                  <a:lnTo>
                    <a:pt x="57080" y="127120"/>
                  </a:lnTo>
                  <a:lnTo>
                    <a:pt x="115748" y="125591"/>
                  </a:lnTo>
                  <a:lnTo>
                    <a:pt x="171091" y="138719"/>
                  </a:lnTo>
                  <a:lnTo>
                    <a:pt x="202965" y="154366"/>
                  </a:lnTo>
                  <a:lnTo>
                    <a:pt x="217850" y="170257"/>
                  </a:lnTo>
                  <a:lnTo>
                    <a:pt x="223457" y="179409"/>
                  </a:lnTo>
                  <a:lnTo>
                    <a:pt x="226568" y="198935"/>
                  </a:lnTo>
                  <a:lnTo>
                    <a:pt x="225759" y="209056"/>
                  </a:lnTo>
                  <a:lnTo>
                    <a:pt x="218623" y="226540"/>
                  </a:lnTo>
                  <a:lnTo>
                    <a:pt x="213444" y="234477"/>
                  </a:lnTo>
                  <a:lnTo>
                    <a:pt x="204142" y="239769"/>
                  </a:lnTo>
                  <a:lnTo>
                    <a:pt x="178210" y="245649"/>
                  </a:lnTo>
                  <a:lnTo>
                    <a:pt x="115071" y="242189"/>
                  </a:lnTo>
                  <a:lnTo>
                    <a:pt x="59445" y="237172"/>
                  </a:lnTo>
                  <a:lnTo>
                    <a:pt x="31454" y="228510"/>
                  </a:lnTo>
                  <a:lnTo>
                    <a:pt x="13573" y="218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77337" y="389554"/>
              <a:ext cx="29441" cy="400084"/>
            </a:xfrm>
            <a:custGeom>
              <a:avLst/>
              <a:gdLst/>
              <a:ahLst/>
              <a:cxnLst/>
              <a:rect l="0" t="0" r="0" b="0"/>
              <a:pathLst>
                <a:path w="29441" h="400084">
                  <a:moveTo>
                    <a:pt x="8383" y="0"/>
                  </a:moveTo>
                  <a:lnTo>
                    <a:pt x="1148" y="44367"/>
                  </a:lnTo>
                  <a:lnTo>
                    <a:pt x="0" y="103093"/>
                  </a:lnTo>
                  <a:lnTo>
                    <a:pt x="9500" y="163517"/>
                  </a:lnTo>
                  <a:lnTo>
                    <a:pt x="17053" y="215183"/>
                  </a:lnTo>
                  <a:lnTo>
                    <a:pt x="23950" y="267699"/>
                  </a:lnTo>
                  <a:lnTo>
                    <a:pt x="27814" y="322124"/>
                  </a:lnTo>
                  <a:lnTo>
                    <a:pt x="29119" y="379831"/>
                  </a:lnTo>
                  <a:lnTo>
                    <a:pt x="2944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01492" y="52642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7752" y="17959"/>
                  </a:lnTo>
                  <a:lnTo>
                    <a:pt x="133507" y="28547"/>
                  </a:lnTo>
                  <a:lnTo>
                    <a:pt x="80054" y="36575"/>
                  </a:lnTo>
                  <a:lnTo>
                    <a:pt x="21879" y="410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48669" y="389554"/>
              <a:ext cx="16120" cy="452726"/>
            </a:xfrm>
            <a:custGeom>
              <a:avLst/>
              <a:gdLst/>
              <a:ahLst/>
              <a:cxnLst/>
              <a:rect l="0" t="0" r="0" b="0"/>
              <a:pathLst>
                <a:path w="16120" h="452726">
                  <a:moveTo>
                    <a:pt x="5590" y="0"/>
                  </a:moveTo>
                  <a:lnTo>
                    <a:pt x="0" y="62093"/>
                  </a:lnTo>
                  <a:lnTo>
                    <a:pt x="2114" y="111204"/>
                  </a:lnTo>
                  <a:lnTo>
                    <a:pt x="7164" y="153149"/>
                  </a:lnTo>
                  <a:lnTo>
                    <a:pt x="12139" y="197918"/>
                  </a:lnTo>
                  <a:lnTo>
                    <a:pt x="14940" y="261413"/>
                  </a:lnTo>
                  <a:lnTo>
                    <a:pt x="15769" y="317791"/>
                  </a:lnTo>
                  <a:lnTo>
                    <a:pt x="16015" y="370371"/>
                  </a:lnTo>
                  <a:lnTo>
                    <a:pt x="16098" y="424413"/>
                  </a:lnTo>
                  <a:lnTo>
                    <a:pt x="1611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06861" y="558010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25127" y="7236"/>
                  </a:lnTo>
                  <a:lnTo>
                    <a:pt x="168904" y="9878"/>
                  </a:lnTo>
                  <a:lnTo>
                    <a:pt x="117982" y="15989"/>
                  </a:lnTo>
                  <a:lnTo>
                    <a:pt x="58486" y="272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70073" y="589908"/>
              <a:ext cx="178985" cy="235187"/>
            </a:xfrm>
            <a:custGeom>
              <a:avLst/>
              <a:gdLst/>
              <a:ahLst/>
              <a:cxnLst/>
              <a:rect l="0" t="0" r="0" b="0"/>
              <a:pathLst>
                <a:path w="178985" h="235187">
                  <a:moveTo>
                    <a:pt x="0" y="115501"/>
                  </a:moveTo>
                  <a:lnTo>
                    <a:pt x="58616" y="115501"/>
                  </a:lnTo>
                  <a:lnTo>
                    <a:pt x="117686" y="113161"/>
                  </a:lnTo>
                  <a:lnTo>
                    <a:pt x="138482" y="104322"/>
                  </a:lnTo>
                  <a:lnTo>
                    <a:pt x="152404" y="86356"/>
                  </a:lnTo>
                  <a:lnTo>
                    <a:pt x="161322" y="62773"/>
                  </a:lnTo>
                  <a:lnTo>
                    <a:pt x="165284" y="36694"/>
                  </a:lnTo>
                  <a:lnTo>
                    <a:pt x="162832" y="25528"/>
                  </a:lnTo>
                  <a:lnTo>
                    <a:pt x="150748" y="6883"/>
                  </a:lnTo>
                  <a:lnTo>
                    <a:pt x="140273" y="2145"/>
                  </a:lnTo>
                  <a:lnTo>
                    <a:pt x="113035" y="0"/>
                  </a:lnTo>
                  <a:lnTo>
                    <a:pt x="87673" y="6065"/>
                  </a:lnTo>
                  <a:lnTo>
                    <a:pt x="56782" y="22634"/>
                  </a:lnTo>
                  <a:lnTo>
                    <a:pt x="48384" y="29023"/>
                  </a:lnTo>
                  <a:lnTo>
                    <a:pt x="35931" y="48600"/>
                  </a:lnTo>
                  <a:lnTo>
                    <a:pt x="27667" y="72899"/>
                  </a:lnTo>
                  <a:lnTo>
                    <a:pt x="24185" y="111717"/>
                  </a:lnTo>
                  <a:lnTo>
                    <a:pt x="31212" y="147135"/>
                  </a:lnTo>
                  <a:lnTo>
                    <a:pt x="53955" y="194193"/>
                  </a:lnTo>
                  <a:lnTo>
                    <a:pt x="68434" y="210136"/>
                  </a:lnTo>
                  <a:lnTo>
                    <a:pt x="116506" y="233884"/>
                  </a:lnTo>
                  <a:lnTo>
                    <a:pt x="137177" y="235186"/>
                  </a:lnTo>
                  <a:lnTo>
                    <a:pt x="155724" y="231865"/>
                  </a:lnTo>
                  <a:lnTo>
                    <a:pt x="178984" y="220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24646" y="598822"/>
              <a:ext cx="208682" cy="222401"/>
            </a:xfrm>
            <a:custGeom>
              <a:avLst/>
              <a:gdLst/>
              <a:ahLst/>
              <a:cxnLst/>
              <a:rect l="0" t="0" r="0" b="0"/>
              <a:pathLst>
                <a:path w="208682" h="222401">
                  <a:moveTo>
                    <a:pt x="19168" y="64473"/>
                  </a:moveTo>
                  <a:lnTo>
                    <a:pt x="13579" y="81240"/>
                  </a:lnTo>
                  <a:lnTo>
                    <a:pt x="17623" y="143038"/>
                  </a:lnTo>
                  <a:lnTo>
                    <a:pt x="18711" y="192256"/>
                  </a:lnTo>
                  <a:lnTo>
                    <a:pt x="17795" y="216022"/>
                  </a:lnTo>
                  <a:lnTo>
                    <a:pt x="15913" y="215808"/>
                  </a:lnTo>
                  <a:lnTo>
                    <a:pt x="7675" y="190031"/>
                  </a:lnTo>
                  <a:lnTo>
                    <a:pt x="0" y="134508"/>
                  </a:lnTo>
                  <a:lnTo>
                    <a:pt x="4260" y="92503"/>
                  </a:lnTo>
                  <a:lnTo>
                    <a:pt x="24586" y="38727"/>
                  </a:lnTo>
                  <a:lnTo>
                    <a:pt x="37564" y="19495"/>
                  </a:lnTo>
                  <a:lnTo>
                    <a:pt x="54250" y="6268"/>
                  </a:lnTo>
                  <a:lnTo>
                    <a:pt x="63613" y="1103"/>
                  </a:lnTo>
                  <a:lnTo>
                    <a:pt x="73364" y="0"/>
                  </a:lnTo>
                  <a:lnTo>
                    <a:pt x="93558" y="5012"/>
                  </a:lnTo>
                  <a:lnTo>
                    <a:pt x="124658" y="20989"/>
                  </a:lnTo>
                  <a:lnTo>
                    <a:pt x="139362" y="40077"/>
                  </a:lnTo>
                  <a:lnTo>
                    <a:pt x="169484" y="95619"/>
                  </a:lnTo>
                  <a:lnTo>
                    <a:pt x="190593" y="154232"/>
                  </a:lnTo>
                  <a:lnTo>
                    <a:pt x="205491" y="204975"/>
                  </a:lnTo>
                  <a:lnTo>
                    <a:pt x="208681" y="222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59669" y="8528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202126" y="1937243"/>
            <a:ext cx="1651512" cy="568540"/>
            <a:chOff x="3202126" y="1937243"/>
            <a:chExt cx="1651512" cy="568540"/>
          </a:xfrm>
        </p:grpSpPr>
        <p:sp>
          <p:nvSpPr>
            <p:cNvPr id="33" name="Freeform 32"/>
            <p:cNvSpPr/>
            <p:nvPr/>
          </p:nvSpPr>
          <p:spPr>
            <a:xfrm>
              <a:off x="3202126" y="1937243"/>
              <a:ext cx="30123" cy="484312"/>
            </a:xfrm>
            <a:custGeom>
              <a:avLst/>
              <a:gdLst/>
              <a:ahLst/>
              <a:cxnLst/>
              <a:rect l="0" t="0" r="0" b="0"/>
              <a:pathLst>
                <a:path w="30123" h="484312">
                  <a:moveTo>
                    <a:pt x="9065" y="0"/>
                  </a:moveTo>
                  <a:lnTo>
                    <a:pt x="5946" y="42692"/>
                  </a:lnTo>
                  <a:lnTo>
                    <a:pt x="0" y="101110"/>
                  </a:lnTo>
                  <a:lnTo>
                    <a:pt x="6061" y="163428"/>
                  </a:lnTo>
                  <a:lnTo>
                    <a:pt x="8175" y="210120"/>
                  </a:lnTo>
                  <a:lnTo>
                    <a:pt x="9971" y="269578"/>
                  </a:lnTo>
                  <a:lnTo>
                    <a:pt x="20466" y="332840"/>
                  </a:lnTo>
                  <a:lnTo>
                    <a:pt x="27261" y="388348"/>
                  </a:lnTo>
                  <a:lnTo>
                    <a:pt x="29275" y="438720"/>
                  </a:lnTo>
                  <a:lnTo>
                    <a:pt x="3012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86061" y="1969890"/>
              <a:ext cx="307004" cy="499041"/>
            </a:xfrm>
            <a:custGeom>
              <a:avLst/>
              <a:gdLst/>
              <a:ahLst/>
              <a:cxnLst/>
              <a:rect l="0" t="0" r="0" b="0"/>
              <a:pathLst>
                <a:path w="307004" h="499041">
                  <a:moveTo>
                    <a:pt x="256799" y="19996"/>
                  </a:moveTo>
                  <a:lnTo>
                    <a:pt x="198182" y="10931"/>
                  </a:lnTo>
                  <a:lnTo>
                    <a:pt x="142838" y="2521"/>
                  </a:lnTo>
                  <a:lnTo>
                    <a:pt x="93831" y="0"/>
                  </a:lnTo>
                  <a:lnTo>
                    <a:pt x="31109" y="2268"/>
                  </a:lnTo>
                  <a:lnTo>
                    <a:pt x="18601" y="4668"/>
                  </a:lnTo>
                  <a:lnTo>
                    <a:pt x="10263" y="12117"/>
                  </a:lnTo>
                  <a:lnTo>
                    <a:pt x="998" y="35991"/>
                  </a:lnTo>
                  <a:lnTo>
                    <a:pt x="0" y="59860"/>
                  </a:lnTo>
                  <a:lnTo>
                    <a:pt x="11978" y="121692"/>
                  </a:lnTo>
                  <a:lnTo>
                    <a:pt x="23203" y="183040"/>
                  </a:lnTo>
                  <a:lnTo>
                    <a:pt x="30178" y="218433"/>
                  </a:lnTo>
                  <a:lnTo>
                    <a:pt x="34358" y="222478"/>
                  </a:lnTo>
                  <a:lnTo>
                    <a:pt x="39485" y="221664"/>
                  </a:lnTo>
                  <a:lnTo>
                    <a:pt x="51421" y="211402"/>
                  </a:lnTo>
                  <a:lnTo>
                    <a:pt x="73634" y="188232"/>
                  </a:lnTo>
                  <a:lnTo>
                    <a:pt x="96233" y="177436"/>
                  </a:lnTo>
                  <a:lnTo>
                    <a:pt x="135264" y="170370"/>
                  </a:lnTo>
                  <a:lnTo>
                    <a:pt x="176465" y="179454"/>
                  </a:lnTo>
                  <a:lnTo>
                    <a:pt x="207130" y="196964"/>
                  </a:lnTo>
                  <a:lnTo>
                    <a:pt x="257191" y="253668"/>
                  </a:lnTo>
                  <a:lnTo>
                    <a:pt x="282261" y="294343"/>
                  </a:lnTo>
                  <a:lnTo>
                    <a:pt x="301213" y="350008"/>
                  </a:lnTo>
                  <a:lnTo>
                    <a:pt x="307003" y="392038"/>
                  </a:lnTo>
                  <a:lnTo>
                    <a:pt x="302118" y="416975"/>
                  </a:lnTo>
                  <a:lnTo>
                    <a:pt x="279919" y="461579"/>
                  </a:lnTo>
                  <a:lnTo>
                    <a:pt x="254290" y="488007"/>
                  </a:lnTo>
                  <a:lnTo>
                    <a:pt x="228388" y="497062"/>
                  </a:lnTo>
                  <a:lnTo>
                    <a:pt x="184040" y="499040"/>
                  </a:lnTo>
                  <a:lnTo>
                    <a:pt x="156611" y="493777"/>
                  </a:lnTo>
                  <a:lnTo>
                    <a:pt x="99542" y="464778"/>
                  </a:lnTo>
                  <a:lnTo>
                    <a:pt x="67286" y="451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11316" y="2421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16684" y="1968829"/>
              <a:ext cx="21058" cy="484311"/>
            </a:xfrm>
            <a:custGeom>
              <a:avLst/>
              <a:gdLst/>
              <a:ahLst/>
              <a:cxnLst/>
              <a:rect l="0" t="0" r="0" b="0"/>
              <a:pathLst>
                <a:path w="21058" h="484311">
                  <a:moveTo>
                    <a:pt x="21057" y="0"/>
                  </a:moveTo>
                  <a:lnTo>
                    <a:pt x="6402" y="55141"/>
                  </a:lnTo>
                  <a:lnTo>
                    <a:pt x="1897" y="114734"/>
                  </a:lnTo>
                  <a:lnTo>
                    <a:pt x="562" y="167486"/>
                  </a:lnTo>
                  <a:lnTo>
                    <a:pt x="166" y="229519"/>
                  </a:lnTo>
                  <a:lnTo>
                    <a:pt x="49" y="282995"/>
                  </a:lnTo>
                  <a:lnTo>
                    <a:pt x="10" y="344155"/>
                  </a:lnTo>
                  <a:lnTo>
                    <a:pt x="3" y="393000"/>
                  </a:lnTo>
                  <a:lnTo>
                    <a:pt x="0" y="448900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28509" y="2032000"/>
              <a:ext cx="288176" cy="245511"/>
            </a:xfrm>
            <a:custGeom>
              <a:avLst/>
              <a:gdLst/>
              <a:ahLst/>
              <a:cxnLst/>
              <a:rect l="0" t="0" r="0" b="0"/>
              <a:pathLst>
                <a:path w="288176" h="245511">
                  <a:moveTo>
                    <a:pt x="288175" y="147399"/>
                  </a:moveTo>
                  <a:lnTo>
                    <a:pt x="276996" y="136220"/>
                  </a:lnTo>
                  <a:lnTo>
                    <a:pt x="270194" y="135267"/>
                  </a:lnTo>
                  <a:lnTo>
                    <a:pt x="253277" y="140447"/>
                  </a:lnTo>
                  <a:lnTo>
                    <a:pt x="192058" y="177722"/>
                  </a:lnTo>
                  <a:lnTo>
                    <a:pt x="136997" y="206811"/>
                  </a:lnTo>
                  <a:lnTo>
                    <a:pt x="82231" y="233917"/>
                  </a:lnTo>
                  <a:lnTo>
                    <a:pt x="58604" y="243563"/>
                  </a:lnTo>
                  <a:lnTo>
                    <a:pt x="33285" y="245510"/>
                  </a:lnTo>
                  <a:lnTo>
                    <a:pt x="19982" y="244392"/>
                  </a:lnTo>
                  <a:lnTo>
                    <a:pt x="11114" y="238967"/>
                  </a:lnTo>
                  <a:lnTo>
                    <a:pt x="5202" y="230671"/>
                  </a:lnTo>
                  <a:lnTo>
                    <a:pt x="1260" y="220461"/>
                  </a:lnTo>
                  <a:lnTo>
                    <a:pt x="0" y="196638"/>
                  </a:lnTo>
                  <a:lnTo>
                    <a:pt x="8723" y="137628"/>
                  </a:lnTo>
                  <a:lnTo>
                    <a:pt x="28947" y="76882"/>
                  </a:lnTo>
                  <a:lnTo>
                    <a:pt x="42301" y="22249"/>
                  </a:lnTo>
                  <a:lnTo>
                    <a:pt x="460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82705" y="1962370"/>
              <a:ext cx="270933" cy="543413"/>
            </a:xfrm>
            <a:custGeom>
              <a:avLst/>
              <a:gdLst/>
              <a:ahLst/>
              <a:cxnLst/>
              <a:rect l="0" t="0" r="0" b="0"/>
              <a:pathLst>
                <a:path w="270933" h="543413">
                  <a:moveTo>
                    <a:pt x="270932" y="153857"/>
                  </a:moveTo>
                  <a:lnTo>
                    <a:pt x="268593" y="114170"/>
                  </a:lnTo>
                  <a:lnTo>
                    <a:pt x="241624" y="59421"/>
                  </a:lnTo>
                  <a:lnTo>
                    <a:pt x="206131" y="25456"/>
                  </a:lnTo>
                  <a:lnTo>
                    <a:pt x="185980" y="10612"/>
                  </a:lnTo>
                  <a:lnTo>
                    <a:pt x="162206" y="2456"/>
                  </a:lnTo>
                  <a:lnTo>
                    <a:pt x="136042" y="0"/>
                  </a:lnTo>
                  <a:lnTo>
                    <a:pt x="96174" y="6365"/>
                  </a:lnTo>
                  <a:lnTo>
                    <a:pt x="61614" y="23718"/>
                  </a:lnTo>
                  <a:lnTo>
                    <a:pt x="39862" y="41036"/>
                  </a:lnTo>
                  <a:lnTo>
                    <a:pt x="24735" y="63550"/>
                  </a:lnTo>
                  <a:lnTo>
                    <a:pt x="2725" y="122641"/>
                  </a:lnTo>
                  <a:lnTo>
                    <a:pt x="0" y="160856"/>
                  </a:lnTo>
                  <a:lnTo>
                    <a:pt x="7252" y="194926"/>
                  </a:lnTo>
                  <a:lnTo>
                    <a:pt x="30071" y="234759"/>
                  </a:lnTo>
                  <a:lnTo>
                    <a:pt x="44559" y="249475"/>
                  </a:lnTo>
                  <a:lnTo>
                    <a:pt x="62697" y="259915"/>
                  </a:lnTo>
                  <a:lnTo>
                    <a:pt x="98229" y="266780"/>
                  </a:lnTo>
                  <a:lnTo>
                    <a:pt x="121645" y="262147"/>
                  </a:lnTo>
                  <a:lnTo>
                    <a:pt x="165274" y="240109"/>
                  </a:lnTo>
                  <a:lnTo>
                    <a:pt x="199282" y="204820"/>
                  </a:lnTo>
                  <a:lnTo>
                    <a:pt x="235645" y="148047"/>
                  </a:lnTo>
                  <a:lnTo>
                    <a:pt x="256837" y="113142"/>
                  </a:lnTo>
                  <a:lnTo>
                    <a:pt x="261535" y="110336"/>
                  </a:lnTo>
                  <a:lnTo>
                    <a:pt x="264668" y="113145"/>
                  </a:lnTo>
                  <a:lnTo>
                    <a:pt x="269076" y="139455"/>
                  </a:lnTo>
                  <a:lnTo>
                    <a:pt x="267262" y="173767"/>
                  </a:lnTo>
                  <a:lnTo>
                    <a:pt x="261758" y="233569"/>
                  </a:lnTo>
                  <a:lnTo>
                    <a:pt x="261006" y="275463"/>
                  </a:lnTo>
                  <a:lnTo>
                    <a:pt x="260671" y="320208"/>
                  </a:lnTo>
                  <a:lnTo>
                    <a:pt x="260483" y="383691"/>
                  </a:lnTo>
                  <a:lnTo>
                    <a:pt x="260427" y="438895"/>
                  </a:lnTo>
                  <a:lnTo>
                    <a:pt x="260408" y="500063"/>
                  </a:lnTo>
                  <a:lnTo>
                    <a:pt x="260404" y="543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969036" y="1772802"/>
            <a:ext cx="398889" cy="852745"/>
          </a:xfrm>
          <a:custGeom>
            <a:avLst/>
            <a:gdLst/>
            <a:ahLst/>
            <a:cxnLst/>
            <a:rect l="0" t="0" r="0" b="0"/>
            <a:pathLst>
              <a:path w="398889" h="852745">
                <a:moveTo>
                  <a:pt x="42114" y="396068"/>
                </a:moveTo>
                <a:lnTo>
                  <a:pt x="25325" y="451113"/>
                </a:lnTo>
                <a:lnTo>
                  <a:pt x="21900" y="505640"/>
                </a:lnTo>
                <a:lnTo>
                  <a:pt x="21223" y="566801"/>
                </a:lnTo>
                <a:lnTo>
                  <a:pt x="32531" y="626608"/>
                </a:lnTo>
                <a:lnTo>
                  <a:pt x="49257" y="687430"/>
                </a:lnTo>
                <a:lnTo>
                  <a:pt x="66697" y="743056"/>
                </a:lnTo>
                <a:lnTo>
                  <a:pt x="109206" y="806459"/>
                </a:lnTo>
                <a:lnTo>
                  <a:pt x="131143" y="828971"/>
                </a:lnTo>
                <a:lnTo>
                  <a:pt x="179617" y="851541"/>
                </a:lnTo>
                <a:lnTo>
                  <a:pt x="200323" y="852744"/>
                </a:lnTo>
                <a:lnTo>
                  <a:pt x="220053" y="848210"/>
                </a:lnTo>
                <a:lnTo>
                  <a:pt x="274727" y="820267"/>
                </a:lnTo>
                <a:lnTo>
                  <a:pt x="320924" y="788611"/>
                </a:lnTo>
                <a:lnTo>
                  <a:pt x="349395" y="752547"/>
                </a:lnTo>
                <a:lnTo>
                  <a:pt x="381137" y="689565"/>
                </a:lnTo>
                <a:lnTo>
                  <a:pt x="394035" y="629141"/>
                </a:lnTo>
                <a:lnTo>
                  <a:pt x="398888" y="577461"/>
                </a:lnTo>
                <a:lnTo>
                  <a:pt x="396727" y="525312"/>
                </a:lnTo>
                <a:lnTo>
                  <a:pt x="390971" y="475280"/>
                </a:lnTo>
                <a:lnTo>
                  <a:pt x="382598" y="420337"/>
                </a:lnTo>
                <a:lnTo>
                  <a:pt x="379732" y="364424"/>
                </a:lnTo>
                <a:lnTo>
                  <a:pt x="379165" y="302730"/>
                </a:lnTo>
                <a:lnTo>
                  <a:pt x="379053" y="242623"/>
                </a:lnTo>
                <a:lnTo>
                  <a:pt x="379031" y="185690"/>
                </a:lnTo>
                <a:lnTo>
                  <a:pt x="373438" y="129384"/>
                </a:lnTo>
                <a:lnTo>
                  <a:pt x="352662" y="75541"/>
                </a:lnTo>
                <a:lnTo>
                  <a:pt x="305221" y="17590"/>
                </a:lnTo>
                <a:lnTo>
                  <a:pt x="298237" y="10389"/>
                </a:lnTo>
                <a:lnTo>
                  <a:pt x="277999" y="2387"/>
                </a:lnTo>
                <a:lnTo>
                  <a:pt x="254576" y="0"/>
                </a:lnTo>
                <a:lnTo>
                  <a:pt x="232468" y="2839"/>
                </a:lnTo>
                <a:lnTo>
                  <a:pt x="200291" y="16603"/>
                </a:lnTo>
                <a:lnTo>
                  <a:pt x="151546" y="55916"/>
                </a:lnTo>
                <a:lnTo>
                  <a:pt x="124128" y="92181"/>
                </a:lnTo>
                <a:lnTo>
                  <a:pt x="91452" y="155209"/>
                </a:lnTo>
                <a:lnTo>
                  <a:pt x="74433" y="207505"/>
                </a:lnTo>
                <a:lnTo>
                  <a:pt x="59806" y="262895"/>
                </a:lnTo>
                <a:lnTo>
                  <a:pt x="52888" y="318896"/>
                </a:lnTo>
                <a:lnTo>
                  <a:pt x="41469" y="371899"/>
                </a:lnTo>
                <a:lnTo>
                  <a:pt x="33538" y="427689"/>
                </a:lnTo>
                <a:lnTo>
                  <a:pt x="24735" y="479393"/>
                </a:lnTo>
                <a:lnTo>
                  <a:pt x="15952" y="541731"/>
                </a:lnTo>
                <a:lnTo>
                  <a:pt x="8123" y="597975"/>
                </a:lnTo>
                <a:lnTo>
                  <a:pt x="0" y="6171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139687" y="1497727"/>
            <a:ext cx="534759" cy="355030"/>
          </a:xfrm>
          <a:custGeom>
            <a:avLst/>
            <a:gdLst/>
            <a:ahLst/>
            <a:cxnLst/>
            <a:rect l="0" t="0" r="0" b="0"/>
            <a:pathLst>
              <a:path w="534759" h="355030">
                <a:moveTo>
                  <a:pt x="8333" y="302646"/>
                </a:moveTo>
                <a:lnTo>
                  <a:pt x="0" y="265168"/>
                </a:lnTo>
                <a:lnTo>
                  <a:pt x="1575" y="230320"/>
                </a:lnTo>
                <a:lnTo>
                  <a:pt x="7669" y="209670"/>
                </a:lnTo>
                <a:lnTo>
                  <a:pt x="36751" y="148259"/>
                </a:lnTo>
                <a:lnTo>
                  <a:pt x="75352" y="92478"/>
                </a:lnTo>
                <a:lnTo>
                  <a:pt x="127286" y="39662"/>
                </a:lnTo>
                <a:lnTo>
                  <a:pt x="166881" y="16992"/>
                </a:lnTo>
                <a:lnTo>
                  <a:pt x="209667" y="2418"/>
                </a:lnTo>
                <a:lnTo>
                  <a:pt x="247232" y="0"/>
                </a:lnTo>
                <a:lnTo>
                  <a:pt x="281109" y="7342"/>
                </a:lnTo>
                <a:lnTo>
                  <a:pt x="320878" y="30191"/>
                </a:lnTo>
                <a:lnTo>
                  <a:pt x="373128" y="78113"/>
                </a:lnTo>
                <a:lnTo>
                  <a:pt x="388732" y="104706"/>
                </a:lnTo>
                <a:lnTo>
                  <a:pt x="399801" y="163857"/>
                </a:lnTo>
                <a:lnTo>
                  <a:pt x="403418" y="185980"/>
                </a:lnTo>
                <a:lnTo>
                  <a:pt x="398847" y="244952"/>
                </a:lnTo>
                <a:lnTo>
                  <a:pt x="396907" y="298355"/>
                </a:lnTo>
                <a:lnTo>
                  <a:pt x="392383" y="321796"/>
                </a:lnTo>
                <a:lnTo>
                  <a:pt x="389539" y="325941"/>
                </a:lnTo>
                <a:lnTo>
                  <a:pt x="386472" y="325195"/>
                </a:lnTo>
                <a:lnTo>
                  <a:pt x="379946" y="315007"/>
                </a:lnTo>
                <a:lnTo>
                  <a:pt x="359249" y="252533"/>
                </a:lnTo>
                <a:lnTo>
                  <a:pt x="352249" y="230070"/>
                </a:lnTo>
                <a:lnTo>
                  <a:pt x="348745" y="226186"/>
                </a:lnTo>
                <a:lnTo>
                  <a:pt x="345239" y="227106"/>
                </a:lnTo>
                <a:lnTo>
                  <a:pt x="341731" y="231229"/>
                </a:lnTo>
                <a:lnTo>
                  <a:pt x="336795" y="259388"/>
                </a:lnTo>
                <a:lnTo>
                  <a:pt x="343324" y="316143"/>
                </a:lnTo>
                <a:lnTo>
                  <a:pt x="343964" y="329191"/>
                </a:lnTo>
                <a:lnTo>
                  <a:pt x="347901" y="339060"/>
                </a:lnTo>
                <a:lnTo>
                  <a:pt x="361633" y="353145"/>
                </a:lnTo>
                <a:lnTo>
                  <a:pt x="370208" y="355029"/>
                </a:lnTo>
                <a:lnTo>
                  <a:pt x="389095" y="350884"/>
                </a:lnTo>
                <a:lnTo>
                  <a:pt x="447207" y="315989"/>
                </a:lnTo>
                <a:lnTo>
                  <a:pt x="502735" y="276283"/>
                </a:lnTo>
                <a:lnTo>
                  <a:pt x="534758" y="2605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2996035" y="2987860"/>
            <a:ext cx="1894515" cy="541666"/>
            <a:chOff x="2996035" y="2987860"/>
            <a:chExt cx="1894515" cy="541666"/>
          </a:xfrm>
        </p:grpSpPr>
        <p:sp>
          <p:nvSpPr>
            <p:cNvPr id="42" name="Freeform 41"/>
            <p:cNvSpPr/>
            <p:nvPr/>
          </p:nvSpPr>
          <p:spPr>
            <a:xfrm>
              <a:off x="2996035" y="3011150"/>
              <a:ext cx="299385" cy="518376"/>
            </a:xfrm>
            <a:custGeom>
              <a:avLst/>
              <a:gdLst/>
              <a:ahLst/>
              <a:cxnLst/>
              <a:rect l="0" t="0" r="0" b="0"/>
              <a:pathLst>
                <a:path w="299385" h="518376">
                  <a:moveTo>
                    <a:pt x="130928" y="0"/>
                  </a:moveTo>
                  <a:lnTo>
                    <a:pt x="119750" y="16767"/>
                  </a:lnTo>
                  <a:lnTo>
                    <a:pt x="110653" y="68346"/>
                  </a:lnTo>
                  <a:lnTo>
                    <a:pt x="100874" y="103699"/>
                  </a:lnTo>
                  <a:lnTo>
                    <a:pt x="70544" y="157719"/>
                  </a:lnTo>
                  <a:lnTo>
                    <a:pt x="49996" y="189451"/>
                  </a:lnTo>
                  <a:lnTo>
                    <a:pt x="45388" y="191811"/>
                  </a:lnTo>
                  <a:lnTo>
                    <a:pt x="42316" y="188706"/>
                  </a:lnTo>
                  <a:lnTo>
                    <a:pt x="40268" y="181956"/>
                  </a:lnTo>
                  <a:lnTo>
                    <a:pt x="42975" y="150099"/>
                  </a:lnTo>
                  <a:lnTo>
                    <a:pt x="57663" y="95112"/>
                  </a:lnTo>
                  <a:lnTo>
                    <a:pt x="71353" y="52712"/>
                  </a:lnTo>
                  <a:lnTo>
                    <a:pt x="84563" y="37856"/>
                  </a:lnTo>
                  <a:lnTo>
                    <a:pt x="121640" y="13197"/>
                  </a:lnTo>
                  <a:lnTo>
                    <a:pt x="145128" y="8985"/>
                  </a:lnTo>
                  <a:lnTo>
                    <a:pt x="192745" y="15812"/>
                  </a:lnTo>
                  <a:lnTo>
                    <a:pt x="201385" y="21070"/>
                  </a:lnTo>
                  <a:lnTo>
                    <a:pt x="214105" y="36271"/>
                  </a:lnTo>
                  <a:lnTo>
                    <a:pt x="239323" y="95168"/>
                  </a:lnTo>
                  <a:lnTo>
                    <a:pt x="251342" y="145357"/>
                  </a:lnTo>
                  <a:lnTo>
                    <a:pt x="247997" y="200331"/>
                  </a:lnTo>
                  <a:lnTo>
                    <a:pt x="238502" y="263034"/>
                  </a:lnTo>
                  <a:lnTo>
                    <a:pt x="222324" y="316513"/>
                  </a:lnTo>
                  <a:lnTo>
                    <a:pt x="197383" y="378896"/>
                  </a:lnTo>
                  <a:lnTo>
                    <a:pt x="172304" y="426097"/>
                  </a:lnTo>
                  <a:lnTo>
                    <a:pt x="127744" y="484746"/>
                  </a:lnTo>
                  <a:lnTo>
                    <a:pt x="107286" y="503221"/>
                  </a:lnTo>
                  <a:lnTo>
                    <a:pt x="82596" y="515332"/>
                  </a:lnTo>
                  <a:lnTo>
                    <a:pt x="59144" y="518375"/>
                  </a:lnTo>
                  <a:lnTo>
                    <a:pt x="37023" y="514658"/>
                  </a:lnTo>
                  <a:lnTo>
                    <a:pt x="15493" y="505208"/>
                  </a:lnTo>
                  <a:lnTo>
                    <a:pt x="8348" y="497072"/>
                  </a:lnTo>
                  <a:lnTo>
                    <a:pt x="409" y="475555"/>
                  </a:lnTo>
                  <a:lnTo>
                    <a:pt x="0" y="453513"/>
                  </a:lnTo>
                  <a:lnTo>
                    <a:pt x="1529" y="442722"/>
                  </a:lnTo>
                  <a:lnTo>
                    <a:pt x="12586" y="424493"/>
                  </a:lnTo>
                  <a:lnTo>
                    <a:pt x="20448" y="416356"/>
                  </a:lnTo>
                  <a:lnTo>
                    <a:pt x="29199" y="412101"/>
                  </a:lnTo>
                  <a:lnTo>
                    <a:pt x="48281" y="410494"/>
                  </a:lnTo>
                  <a:lnTo>
                    <a:pt x="103598" y="420163"/>
                  </a:lnTo>
                  <a:lnTo>
                    <a:pt x="161688" y="450011"/>
                  </a:lnTo>
                  <a:lnTo>
                    <a:pt x="223381" y="472963"/>
                  </a:lnTo>
                  <a:lnTo>
                    <a:pt x="282414" y="491648"/>
                  </a:lnTo>
                  <a:lnTo>
                    <a:pt x="299384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19452" y="3079260"/>
              <a:ext cx="362633" cy="381151"/>
            </a:xfrm>
            <a:custGeom>
              <a:avLst/>
              <a:gdLst/>
              <a:ahLst/>
              <a:cxnLst/>
              <a:rect l="0" t="0" r="0" b="0"/>
              <a:pathLst>
                <a:path w="362633" h="381151">
                  <a:moveTo>
                    <a:pt x="207594" y="5589"/>
                  </a:moveTo>
                  <a:lnTo>
                    <a:pt x="190827" y="0"/>
                  </a:lnTo>
                  <a:lnTo>
                    <a:pt x="183548" y="693"/>
                  </a:lnTo>
                  <a:lnTo>
                    <a:pt x="142412" y="24803"/>
                  </a:lnTo>
                  <a:lnTo>
                    <a:pt x="81329" y="72367"/>
                  </a:lnTo>
                  <a:lnTo>
                    <a:pt x="43120" y="112967"/>
                  </a:lnTo>
                  <a:lnTo>
                    <a:pt x="15835" y="154572"/>
                  </a:lnTo>
                  <a:lnTo>
                    <a:pt x="3118" y="193102"/>
                  </a:lnTo>
                  <a:lnTo>
                    <a:pt x="0" y="234154"/>
                  </a:lnTo>
                  <a:lnTo>
                    <a:pt x="7135" y="273614"/>
                  </a:lnTo>
                  <a:lnTo>
                    <a:pt x="37162" y="331380"/>
                  </a:lnTo>
                  <a:lnTo>
                    <a:pt x="53468" y="347697"/>
                  </a:lnTo>
                  <a:lnTo>
                    <a:pt x="111143" y="372922"/>
                  </a:lnTo>
                  <a:lnTo>
                    <a:pt x="147041" y="381150"/>
                  </a:lnTo>
                  <a:lnTo>
                    <a:pt x="172493" y="380736"/>
                  </a:lnTo>
                  <a:lnTo>
                    <a:pt x="217428" y="361405"/>
                  </a:lnTo>
                  <a:lnTo>
                    <a:pt x="272900" y="321256"/>
                  </a:lnTo>
                  <a:lnTo>
                    <a:pt x="299863" y="297212"/>
                  </a:lnTo>
                  <a:lnTo>
                    <a:pt x="319551" y="267861"/>
                  </a:lnTo>
                  <a:lnTo>
                    <a:pt x="335913" y="240057"/>
                  </a:lnTo>
                  <a:lnTo>
                    <a:pt x="347683" y="222101"/>
                  </a:lnTo>
                  <a:lnTo>
                    <a:pt x="359716" y="185684"/>
                  </a:lnTo>
                  <a:lnTo>
                    <a:pt x="362632" y="145258"/>
                  </a:lnTo>
                  <a:lnTo>
                    <a:pt x="353729" y="92797"/>
                  </a:lnTo>
                  <a:lnTo>
                    <a:pt x="346242" y="71254"/>
                  </a:lnTo>
                  <a:lnTo>
                    <a:pt x="335116" y="53881"/>
                  </a:lnTo>
                  <a:lnTo>
                    <a:pt x="319253" y="41480"/>
                  </a:lnTo>
                  <a:lnTo>
                    <a:pt x="280473" y="23987"/>
                  </a:lnTo>
                  <a:lnTo>
                    <a:pt x="243876" y="18449"/>
                  </a:lnTo>
                  <a:lnTo>
                    <a:pt x="223329" y="23393"/>
                  </a:lnTo>
                  <a:lnTo>
                    <a:pt x="197066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11316" y="3432290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3158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77113" y="3059885"/>
              <a:ext cx="395458" cy="401055"/>
            </a:xfrm>
            <a:custGeom>
              <a:avLst/>
              <a:gdLst/>
              <a:ahLst/>
              <a:cxnLst/>
              <a:rect l="0" t="0" r="0" b="0"/>
              <a:pathLst>
                <a:path w="395458" h="401055">
                  <a:moveTo>
                    <a:pt x="223757" y="35493"/>
                  </a:moveTo>
                  <a:lnTo>
                    <a:pt x="186279" y="27159"/>
                  </a:lnTo>
                  <a:lnTo>
                    <a:pt x="148312" y="28734"/>
                  </a:lnTo>
                  <a:lnTo>
                    <a:pt x="121206" y="35998"/>
                  </a:lnTo>
                  <a:lnTo>
                    <a:pt x="68796" y="69258"/>
                  </a:lnTo>
                  <a:lnTo>
                    <a:pt x="29891" y="104034"/>
                  </a:lnTo>
                  <a:lnTo>
                    <a:pt x="12547" y="137430"/>
                  </a:lnTo>
                  <a:lnTo>
                    <a:pt x="0" y="176961"/>
                  </a:lnTo>
                  <a:lnTo>
                    <a:pt x="51" y="223898"/>
                  </a:lnTo>
                  <a:lnTo>
                    <a:pt x="13064" y="269261"/>
                  </a:lnTo>
                  <a:lnTo>
                    <a:pt x="46828" y="325341"/>
                  </a:lnTo>
                  <a:lnTo>
                    <a:pt x="97686" y="376692"/>
                  </a:lnTo>
                  <a:lnTo>
                    <a:pt x="134670" y="394082"/>
                  </a:lnTo>
                  <a:lnTo>
                    <a:pt x="175264" y="401054"/>
                  </a:lnTo>
                  <a:lnTo>
                    <a:pt x="222517" y="397531"/>
                  </a:lnTo>
                  <a:lnTo>
                    <a:pt x="267973" y="377900"/>
                  </a:lnTo>
                  <a:lnTo>
                    <a:pt x="324813" y="332748"/>
                  </a:lnTo>
                  <a:lnTo>
                    <a:pt x="356282" y="297111"/>
                  </a:lnTo>
                  <a:lnTo>
                    <a:pt x="388984" y="234400"/>
                  </a:lnTo>
                  <a:lnTo>
                    <a:pt x="395457" y="206954"/>
                  </a:lnTo>
                  <a:lnTo>
                    <a:pt x="390081" y="151207"/>
                  </a:lnTo>
                  <a:lnTo>
                    <a:pt x="372165" y="95135"/>
                  </a:lnTo>
                  <a:lnTo>
                    <a:pt x="356397" y="73309"/>
                  </a:lnTo>
                  <a:lnTo>
                    <a:pt x="307428" y="26738"/>
                  </a:lnTo>
                  <a:lnTo>
                    <a:pt x="262642" y="5644"/>
                  </a:lnTo>
                  <a:lnTo>
                    <a:pt x="237530" y="0"/>
                  </a:lnTo>
                  <a:lnTo>
                    <a:pt x="214671" y="1391"/>
                  </a:lnTo>
                  <a:lnTo>
                    <a:pt x="163896" y="23362"/>
                  </a:lnTo>
                  <a:lnTo>
                    <a:pt x="139529" y="35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28261" y="2987860"/>
              <a:ext cx="362289" cy="437161"/>
            </a:xfrm>
            <a:custGeom>
              <a:avLst/>
              <a:gdLst/>
              <a:ahLst/>
              <a:cxnLst/>
              <a:rect l="0" t="0" r="0" b="0"/>
              <a:pathLst>
                <a:path w="362289" h="437161">
                  <a:moveTo>
                    <a:pt x="156920" y="12761"/>
                  </a:moveTo>
                  <a:lnTo>
                    <a:pt x="134563" y="12762"/>
                  </a:lnTo>
                  <a:lnTo>
                    <a:pt x="103893" y="23940"/>
                  </a:lnTo>
                  <a:lnTo>
                    <a:pt x="55727" y="71325"/>
                  </a:lnTo>
                  <a:lnTo>
                    <a:pt x="28353" y="117093"/>
                  </a:lnTo>
                  <a:lnTo>
                    <a:pt x="10468" y="174313"/>
                  </a:lnTo>
                  <a:lnTo>
                    <a:pt x="2393" y="224405"/>
                  </a:lnTo>
                  <a:lnTo>
                    <a:pt x="0" y="273173"/>
                  </a:lnTo>
                  <a:lnTo>
                    <a:pt x="1780" y="302805"/>
                  </a:lnTo>
                  <a:lnTo>
                    <a:pt x="21986" y="356836"/>
                  </a:lnTo>
                  <a:lnTo>
                    <a:pt x="48508" y="396062"/>
                  </a:lnTo>
                  <a:lnTo>
                    <a:pt x="91918" y="425170"/>
                  </a:lnTo>
                  <a:lnTo>
                    <a:pt x="113992" y="435090"/>
                  </a:lnTo>
                  <a:lnTo>
                    <a:pt x="138621" y="437160"/>
                  </a:lnTo>
                  <a:lnTo>
                    <a:pt x="192560" y="428956"/>
                  </a:lnTo>
                  <a:lnTo>
                    <a:pt x="228701" y="413849"/>
                  </a:lnTo>
                  <a:lnTo>
                    <a:pt x="288033" y="364955"/>
                  </a:lnTo>
                  <a:lnTo>
                    <a:pt x="316743" y="327475"/>
                  </a:lnTo>
                  <a:lnTo>
                    <a:pt x="344329" y="270234"/>
                  </a:lnTo>
                  <a:lnTo>
                    <a:pt x="355636" y="208636"/>
                  </a:lnTo>
                  <a:lnTo>
                    <a:pt x="362288" y="165685"/>
                  </a:lnTo>
                  <a:lnTo>
                    <a:pt x="356720" y="129042"/>
                  </a:lnTo>
                  <a:lnTo>
                    <a:pt x="327929" y="67083"/>
                  </a:lnTo>
                  <a:lnTo>
                    <a:pt x="301956" y="34316"/>
                  </a:lnTo>
                  <a:lnTo>
                    <a:pt x="272033" y="13559"/>
                  </a:lnTo>
                  <a:lnTo>
                    <a:pt x="240940" y="0"/>
                  </a:lnTo>
                  <a:lnTo>
                    <a:pt x="181170" y="1130"/>
                  </a:lnTo>
                  <a:lnTo>
                    <a:pt x="167448" y="2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033162" y="3748145"/>
            <a:ext cx="1367387" cy="926322"/>
            <a:chOff x="3033162" y="3748145"/>
            <a:chExt cx="1367387" cy="926322"/>
          </a:xfrm>
        </p:grpSpPr>
        <p:sp>
          <p:nvSpPr>
            <p:cNvPr id="48" name="Freeform 47"/>
            <p:cNvSpPr/>
            <p:nvPr/>
          </p:nvSpPr>
          <p:spPr>
            <a:xfrm>
              <a:off x="3428865" y="3972476"/>
              <a:ext cx="277167" cy="629273"/>
            </a:xfrm>
            <a:custGeom>
              <a:avLst/>
              <a:gdLst/>
              <a:ahLst/>
              <a:cxnLst/>
              <a:rect l="0" t="0" r="0" b="0"/>
              <a:pathLst>
                <a:path w="277167" h="629273">
                  <a:moveTo>
                    <a:pt x="108710" y="49410"/>
                  </a:moveTo>
                  <a:lnTo>
                    <a:pt x="94137" y="92101"/>
                  </a:lnTo>
                  <a:lnTo>
                    <a:pt x="63723" y="145412"/>
                  </a:lnTo>
                  <a:lnTo>
                    <a:pt x="36986" y="205884"/>
                  </a:lnTo>
                  <a:lnTo>
                    <a:pt x="17008" y="232903"/>
                  </a:lnTo>
                  <a:lnTo>
                    <a:pt x="11311" y="234909"/>
                  </a:lnTo>
                  <a:lnTo>
                    <a:pt x="6342" y="232738"/>
                  </a:lnTo>
                  <a:lnTo>
                    <a:pt x="1860" y="227780"/>
                  </a:lnTo>
                  <a:lnTo>
                    <a:pt x="0" y="209794"/>
                  </a:lnTo>
                  <a:lnTo>
                    <a:pt x="11379" y="153848"/>
                  </a:lnTo>
                  <a:lnTo>
                    <a:pt x="27786" y="101192"/>
                  </a:lnTo>
                  <a:lnTo>
                    <a:pt x="41158" y="75933"/>
                  </a:lnTo>
                  <a:lnTo>
                    <a:pt x="91486" y="19565"/>
                  </a:lnTo>
                  <a:lnTo>
                    <a:pt x="110413" y="7680"/>
                  </a:lnTo>
                  <a:lnTo>
                    <a:pt x="146389" y="0"/>
                  </a:lnTo>
                  <a:lnTo>
                    <a:pt x="181095" y="3315"/>
                  </a:lnTo>
                  <a:lnTo>
                    <a:pt x="190892" y="9321"/>
                  </a:lnTo>
                  <a:lnTo>
                    <a:pt x="208016" y="28473"/>
                  </a:lnTo>
                  <a:lnTo>
                    <a:pt x="225221" y="59973"/>
                  </a:lnTo>
                  <a:lnTo>
                    <a:pt x="240346" y="117700"/>
                  </a:lnTo>
                  <a:lnTo>
                    <a:pt x="244029" y="163490"/>
                  </a:lnTo>
                  <a:lnTo>
                    <a:pt x="243951" y="219302"/>
                  </a:lnTo>
                  <a:lnTo>
                    <a:pt x="237038" y="274573"/>
                  </a:lnTo>
                  <a:lnTo>
                    <a:pt x="227581" y="331374"/>
                  </a:lnTo>
                  <a:lnTo>
                    <a:pt x="213906" y="390025"/>
                  </a:lnTo>
                  <a:lnTo>
                    <a:pt x="200320" y="433822"/>
                  </a:lnTo>
                  <a:lnTo>
                    <a:pt x="175192" y="492099"/>
                  </a:lnTo>
                  <a:lnTo>
                    <a:pt x="150092" y="538800"/>
                  </a:lnTo>
                  <a:lnTo>
                    <a:pt x="100312" y="597338"/>
                  </a:lnTo>
                  <a:lnTo>
                    <a:pt x="83921" y="615807"/>
                  </a:lnTo>
                  <a:lnTo>
                    <a:pt x="64937" y="627915"/>
                  </a:lnTo>
                  <a:lnTo>
                    <a:pt x="54961" y="629272"/>
                  </a:lnTo>
                  <a:lnTo>
                    <a:pt x="34519" y="624541"/>
                  </a:lnTo>
                  <a:lnTo>
                    <a:pt x="8868" y="608723"/>
                  </a:lnTo>
                  <a:lnTo>
                    <a:pt x="4714" y="600100"/>
                  </a:lnTo>
                  <a:lnTo>
                    <a:pt x="3218" y="578040"/>
                  </a:lnTo>
                  <a:lnTo>
                    <a:pt x="8953" y="544903"/>
                  </a:lnTo>
                  <a:lnTo>
                    <a:pt x="23650" y="518447"/>
                  </a:lnTo>
                  <a:lnTo>
                    <a:pt x="42823" y="495790"/>
                  </a:lnTo>
                  <a:lnTo>
                    <a:pt x="68911" y="479848"/>
                  </a:lnTo>
                  <a:lnTo>
                    <a:pt x="104456" y="473304"/>
                  </a:lnTo>
                  <a:lnTo>
                    <a:pt x="127876" y="478013"/>
                  </a:lnTo>
                  <a:lnTo>
                    <a:pt x="182160" y="505458"/>
                  </a:lnTo>
                  <a:lnTo>
                    <a:pt x="244389" y="528717"/>
                  </a:lnTo>
                  <a:lnTo>
                    <a:pt x="277166" y="533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39357" y="4045671"/>
              <a:ext cx="447991" cy="484460"/>
            </a:xfrm>
            <a:custGeom>
              <a:avLst/>
              <a:gdLst/>
              <a:ahLst/>
              <a:cxnLst/>
              <a:rect l="0" t="0" r="0" b="0"/>
              <a:pathLst>
                <a:path w="447991" h="484460">
                  <a:moveTo>
                    <a:pt x="240415" y="18329"/>
                  </a:moveTo>
                  <a:lnTo>
                    <a:pt x="178322" y="23918"/>
                  </a:lnTo>
                  <a:lnTo>
                    <a:pt x="124743" y="51113"/>
                  </a:lnTo>
                  <a:lnTo>
                    <a:pt x="104777" y="66824"/>
                  </a:lnTo>
                  <a:lnTo>
                    <a:pt x="59975" y="122836"/>
                  </a:lnTo>
                  <a:lnTo>
                    <a:pt x="28382" y="179273"/>
                  </a:lnTo>
                  <a:lnTo>
                    <a:pt x="7069" y="233004"/>
                  </a:lnTo>
                  <a:lnTo>
                    <a:pt x="0" y="288678"/>
                  </a:lnTo>
                  <a:lnTo>
                    <a:pt x="1723" y="341616"/>
                  </a:lnTo>
                  <a:lnTo>
                    <a:pt x="12981" y="386215"/>
                  </a:lnTo>
                  <a:lnTo>
                    <a:pt x="28618" y="412641"/>
                  </a:lnTo>
                  <a:lnTo>
                    <a:pt x="68650" y="456818"/>
                  </a:lnTo>
                  <a:lnTo>
                    <a:pt x="104970" y="476647"/>
                  </a:lnTo>
                  <a:lnTo>
                    <a:pt x="125235" y="484459"/>
                  </a:lnTo>
                  <a:lnTo>
                    <a:pt x="167553" y="484254"/>
                  </a:lnTo>
                  <a:lnTo>
                    <a:pt x="224679" y="465299"/>
                  </a:lnTo>
                  <a:lnTo>
                    <a:pt x="276254" y="432154"/>
                  </a:lnTo>
                  <a:lnTo>
                    <a:pt x="335226" y="374894"/>
                  </a:lnTo>
                  <a:lnTo>
                    <a:pt x="387727" y="313003"/>
                  </a:lnTo>
                  <a:lnTo>
                    <a:pt x="431951" y="249945"/>
                  </a:lnTo>
                  <a:lnTo>
                    <a:pt x="444825" y="216027"/>
                  </a:lnTo>
                  <a:lnTo>
                    <a:pt x="447990" y="171143"/>
                  </a:lnTo>
                  <a:lnTo>
                    <a:pt x="439171" y="113461"/>
                  </a:lnTo>
                  <a:lnTo>
                    <a:pt x="431696" y="87516"/>
                  </a:lnTo>
                  <a:lnTo>
                    <a:pt x="407834" y="51796"/>
                  </a:lnTo>
                  <a:lnTo>
                    <a:pt x="375001" y="22210"/>
                  </a:lnTo>
                  <a:lnTo>
                    <a:pt x="345023" y="6480"/>
                  </a:lnTo>
                  <a:lnTo>
                    <a:pt x="302735" y="0"/>
                  </a:lnTo>
                  <a:lnTo>
                    <a:pt x="250943" y="7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33162" y="3748145"/>
              <a:ext cx="1367387" cy="926322"/>
            </a:xfrm>
            <a:custGeom>
              <a:avLst/>
              <a:gdLst/>
              <a:ahLst/>
              <a:cxnLst/>
              <a:rect l="0" t="0" r="0" b="0"/>
              <a:pathLst>
                <a:path w="1367387" h="926322">
                  <a:moveTo>
                    <a:pt x="1157180" y="178984"/>
                  </a:moveTo>
                  <a:lnTo>
                    <a:pt x="1122282" y="149676"/>
                  </a:lnTo>
                  <a:lnTo>
                    <a:pt x="1066015" y="123758"/>
                  </a:lnTo>
                  <a:lnTo>
                    <a:pt x="1004814" y="106161"/>
                  </a:lnTo>
                  <a:lnTo>
                    <a:pt x="942663" y="87853"/>
                  </a:lnTo>
                  <a:lnTo>
                    <a:pt x="886299" y="77243"/>
                  </a:lnTo>
                  <a:lnTo>
                    <a:pt x="830321" y="66297"/>
                  </a:lnTo>
                  <a:lnTo>
                    <a:pt x="774550" y="63788"/>
                  </a:lnTo>
                  <a:lnTo>
                    <a:pt x="717304" y="63292"/>
                  </a:lnTo>
                  <a:lnTo>
                    <a:pt x="667967" y="64376"/>
                  </a:lnTo>
                  <a:lnTo>
                    <a:pt x="617474" y="71587"/>
                  </a:lnTo>
                  <a:lnTo>
                    <a:pt x="554778" y="84504"/>
                  </a:lnTo>
                  <a:lnTo>
                    <a:pt x="503738" y="94838"/>
                  </a:lnTo>
                  <a:lnTo>
                    <a:pt x="451570" y="108428"/>
                  </a:lnTo>
                  <a:lnTo>
                    <a:pt x="402188" y="124153"/>
                  </a:lnTo>
                  <a:lnTo>
                    <a:pt x="354801" y="139341"/>
                  </a:lnTo>
                  <a:lnTo>
                    <a:pt x="291976" y="165434"/>
                  </a:lnTo>
                  <a:lnTo>
                    <a:pt x="235676" y="200355"/>
                  </a:lnTo>
                  <a:lnTo>
                    <a:pt x="173099" y="243814"/>
                  </a:lnTo>
                  <a:lnTo>
                    <a:pt x="115595" y="295016"/>
                  </a:lnTo>
                  <a:lnTo>
                    <a:pt x="63483" y="354704"/>
                  </a:lnTo>
                  <a:lnTo>
                    <a:pt x="40234" y="389757"/>
                  </a:lnTo>
                  <a:lnTo>
                    <a:pt x="21306" y="442930"/>
                  </a:lnTo>
                  <a:lnTo>
                    <a:pt x="3883" y="505248"/>
                  </a:lnTo>
                  <a:lnTo>
                    <a:pt x="0" y="558680"/>
                  </a:lnTo>
                  <a:lnTo>
                    <a:pt x="2448" y="597203"/>
                  </a:lnTo>
                  <a:lnTo>
                    <a:pt x="13755" y="647250"/>
                  </a:lnTo>
                  <a:lnTo>
                    <a:pt x="35659" y="701027"/>
                  </a:lnTo>
                  <a:lnTo>
                    <a:pt x="75024" y="757474"/>
                  </a:lnTo>
                  <a:lnTo>
                    <a:pt x="125687" y="810618"/>
                  </a:lnTo>
                  <a:lnTo>
                    <a:pt x="160181" y="839138"/>
                  </a:lnTo>
                  <a:lnTo>
                    <a:pt x="203157" y="859286"/>
                  </a:lnTo>
                  <a:lnTo>
                    <a:pt x="264491" y="882164"/>
                  </a:lnTo>
                  <a:lnTo>
                    <a:pt x="313092" y="896731"/>
                  </a:lnTo>
                  <a:lnTo>
                    <a:pt x="370126" y="908456"/>
                  </a:lnTo>
                  <a:lnTo>
                    <a:pt x="425890" y="919339"/>
                  </a:lnTo>
                  <a:lnTo>
                    <a:pt x="485046" y="924384"/>
                  </a:lnTo>
                  <a:lnTo>
                    <a:pt x="547028" y="925879"/>
                  </a:lnTo>
                  <a:lnTo>
                    <a:pt x="609846" y="926321"/>
                  </a:lnTo>
                  <a:lnTo>
                    <a:pt x="672913" y="920863"/>
                  </a:lnTo>
                  <a:lnTo>
                    <a:pt x="736053" y="917426"/>
                  </a:lnTo>
                  <a:lnTo>
                    <a:pt x="799214" y="910819"/>
                  </a:lnTo>
                  <a:lnTo>
                    <a:pt x="862383" y="895863"/>
                  </a:lnTo>
                  <a:lnTo>
                    <a:pt x="925553" y="882202"/>
                  </a:lnTo>
                  <a:lnTo>
                    <a:pt x="988723" y="865157"/>
                  </a:lnTo>
                  <a:lnTo>
                    <a:pt x="1051895" y="845288"/>
                  </a:lnTo>
                  <a:lnTo>
                    <a:pt x="1115066" y="824584"/>
                  </a:lnTo>
                  <a:lnTo>
                    <a:pt x="1167058" y="798042"/>
                  </a:lnTo>
                  <a:lnTo>
                    <a:pt x="1217688" y="773540"/>
                  </a:lnTo>
                  <a:lnTo>
                    <a:pt x="1270388" y="737064"/>
                  </a:lnTo>
                  <a:lnTo>
                    <a:pt x="1311473" y="702996"/>
                  </a:lnTo>
                  <a:lnTo>
                    <a:pt x="1348554" y="652449"/>
                  </a:lnTo>
                  <a:lnTo>
                    <a:pt x="1361542" y="619917"/>
                  </a:lnTo>
                  <a:lnTo>
                    <a:pt x="1366524" y="558237"/>
                  </a:lnTo>
                  <a:lnTo>
                    <a:pt x="1367386" y="498026"/>
                  </a:lnTo>
                  <a:lnTo>
                    <a:pt x="1364522" y="446260"/>
                  </a:lnTo>
                  <a:lnTo>
                    <a:pt x="1353074" y="386847"/>
                  </a:lnTo>
                  <a:lnTo>
                    <a:pt x="1331142" y="330051"/>
                  </a:lnTo>
                  <a:lnTo>
                    <a:pt x="1301161" y="273772"/>
                  </a:lnTo>
                  <a:lnTo>
                    <a:pt x="1261789" y="217595"/>
                  </a:lnTo>
                  <a:lnTo>
                    <a:pt x="1211812" y="169843"/>
                  </a:lnTo>
                  <a:lnTo>
                    <a:pt x="1156879" y="126616"/>
                  </a:lnTo>
                  <a:lnTo>
                    <a:pt x="1095379" y="84282"/>
                  </a:lnTo>
                  <a:lnTo>
                    <a:pt x="1044242" y="58247"/>
                  </a:lnTo>
                  <a:lnTo>
                    <a:pt x="986456" y="41305"/>
                  </a:lnTo>
                  <a:lnTo>
                    <a:pt x="924881" y="23287"/>
                  </a:lnTo>
                  <a:lnTo>
                    <a:pt x="867772" y="8719"/>
                  </a:lnTo>
                  <a:lnTo>
                    <a:pt x="837871" y="3875"/>
                  </a:lnTo>
                  <a:lnTo>
                    <a:pt x="7992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1286621" y="1866110"/>
            <a:ext cx="8480338" cy="1052449"/>
            <a:chOff x="1286621" y="1866110"/>
            <a:chExt cx="8480338" cy="1052449"/>
          </a:xfrm>
        </p:grpSpPr>
        <p:sp>
          <p:nvSpPr>
            <p:cNvPr id="2" name="Freeform 1"/>
            <p:cNvSpPr/>
            <p:nvPr/>
          </p:nvSpPr>
          <p:spPr>
            <a:xfrm>
              <a:off x="1286621" y="1866110"/>
              <a:ext cx="320752" cy="666676"/>
            </a:xfrm>
            <a:custGeom>
              <a:avLst/>
              <a:gdLst/>
              <a:ahLst/>
              <a:cxnLst/>
              <a:rect l="0" t="0" r="0" b="0"/>
              <a:pathLst>
                <a:path w="320752" h="666676">
                  <a:moveTo>
                    <a:pt x="4896" y="0"/>
                  </a:moveTo>
                  <a:lnTo>
                    <a:pt x="4896" y="48931"/>
                  </a:lnTo>
                  <a:lnTo>
                    <a:pt x="4896" y="99896"/>
                  </a:lnTo>
                  <a:lnTo>
                    <a:pt x="4896" y="153211"/>
                  </a:lnTo>
                  <a:lnTo>
                    <a:pt x="4896" y="208003"/>
                  </a:lnTo>
                  <a:lnTo>
                    <a:pt x="4896" y="266741"/>
                  </a:lnTo>
                  <a:lnTo>
                    <a:pt x="4896" y="323139"/>
                  </a:lnTo>
                  <a:lnTo>
                    <a:pt x="4896" y="382354"/>
                  </a:lnTo>
                  <a:lnTo>
                    <a:pt x="4896" y="444284"/>
                  </a:lnTo>
                  <a:lnTo>
                    <a:pt x="4896" y="498577"/>
                  </a:lnTo>
                  <a:lnTo>
                    <a:pt x="4896" y="559118"/>
                  </a:lnTo>
                  <a:lnTo>
                    <a:pt x="4896" y="615920"/>
                  </a:lnTo>
                  <a:lnTo>
                    <a:pt x="0" y="664856"/>
                  </a:lnTo>
                  <a:lnTo>
                    <a:pt x="2802" y="666675"/>
                  </a:lnTo>
                  <a:lnTo>
                    <a:pt x="7010" y="665549"/>
                  </a:lnTo>
                  <a:lnTo>
                    <a:pt x="49583" y="630709"/>
                  </a:lnTo>
                  <a:lnTo>
                    <a:pt x="111444" y="610983"/>
                  </a:lnTo>
                  <a:lnTo>
                    <a:pt x="172172" y="602269"/>
                  </a:lnTo>
                  <a:lnTo>
                    <a:pt x="232087" y="600548"/>
                  </a:lnTo>
                  <a:lnTo>
                    <a:pt x="285863" y="600208"/>
                  </a:lnTo>
                  <a:lnTo>
                    <a:pt x="320751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90370" y="2294583"/>
              <a:ext cx="236815" cy="217696"/>
            </a:xfrm>
            <a:custGeom>
              <a:avLst/>
              <a:gdLst/>
              <a:ahLst/>
              <a:cxnLst/>
              <a:rect l="0" t="0" r="0" b="0"/>
              <a:pathLst>
                <a:path w="236815" h="217696">
                  <a:moveTo>
                    <a:pt x="132816" y="13724"/>
                  </a:moveTo>
                  <a:lnTo>
                    <a:pt x="116048" y="2545"/>
                  </a:lnTo>
                  <a:lnTo>
                    <a:pt x="98457" y="177"/>
                  </a:lnTo>
                  <a:lnTo>
                    <a:pt x="58568" y="8188"/>
                  </a:lnTo>
                  <a:lnTo>
                    <a:pt x="40935" y="20622"/>
                  </a:lnTo>
                  <a:lnTo>
                    <a:pt x="10551" y="57200"/>
                  </a:lnTo>
                  <a:lnTo>
                    <a:pt x="2437" y="80620"/>
                  </a:lnTo>
                  <a:lnTo>
                    <a:pt x="0" y="105456"/>
                  </a:lnTo>
                  <a:lnTo>
                    <a:pt x="10979" y="160724"/>
                  </a:lnTo>
                  <a:lnTo>
                    <a:pt x="26396" y="187001"/>
                  </a:lnTo>
                  <a:lnTo>
                    <a:pt x="42234" y="199140"/>
                  </a:lnTo>
                  <a:lnTo>
                    <a:pt x="80998" y="216466"/>
                  </a:lnTo>
                  <a:lnTo>
                    <a:pt x="101597" y="217695"/>
                  </a:lnTo>
                  <a:lnTo>
                    <a:pt x="164433" y="202657"/>
                  </a:lnTo>
                  <a:lnTo>
                    <a:pt x="184303" y="194790"/>
                  </a:lnTo>
                  <a:lnTo>
                    <a:pt x="208642" y="176038"/>
                  </a:lnTo>
                  <a:lnTo>
                    <a:pt x="223448" y="158393"/>
                  </a:lnTo>
                  <a:lnTo>
                    <a:pt x="231589" y="132613"/>
                  </a:lnTo>
                  <a:lnTo>
                    <a:pt x="236814" y="73993"/>
                  </a:lnTo>
                  <a:lnTo>
                    <a:pt x="231290" y="51818"/>
                  </a:lnTo>
                  <a:lnTo>
                    <a:pt x="208679" y="18519"/>
                  </a:lnTo>
                  <a:lnTo>
                    <a:pt x="182980" y="2146"/>
                  </a:lnTo>
                  <a:lnTo>
                    <a:pt x="163300" y="0"/>
                  </a:lnTo>
                  <a:lnTo>
                    <a:pt x="145194" y="2945"/>
                  </a:lnTo>
                  <a:lnTo>
                    <a:pt x="122287" y="13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56835" y="2321762"/>
              <a:ext cx="220254" cy="200152"/>
            </a:xfrm>
            <a:custGeom>
              <a:avLst/>
              <a:gdLst/>
              <a:ahLst/>
              <a:cxnLst/>
              <a:rect l="0" t="0" r="0" b="0"/>
              <a:pathLst>
                <a:path w="220254" h="200152">
                  <a:moveTo>
                    <a:pt x="150620" y="18130"/>
                  </a:moveTo>
                  <a:lnTo>
                    <a:pt x="139442" y="6952"/>
                  </a:lnTo>
                  <a:lnTo>
                    <a:pt x="121475" y="1464"/>
                  </a:lnTo>
                  <a:lnTo>
                    <a:pt x="110133" y="0"/>
                  </a:lnTo>
                  <a:lnTo>
                    <a:pt x="71813" y="9119"/>
                  </a:lnTo>
                  <a:lnTo>
                    <a:pt x="42002" y="26639"/>
                  </a:lnTo>
                  <a:lnTo>
                    <a:pt x="18351" y="52237"/>
                  </a:lnTo>
                  <a:lnTo>
                    <a:pt x="2115" y="82048"/>
                  </a:lnTo>
                  <a:lnTo>
                    <a:pt x="0" y="105810"/>
                  </a:lnTo>
                  <a:lnTo>
                    <a:pt x="8174" y="153603"/>
                  </a:lnTo>
                  <a:lnTo>
                    <a:pt x="20630" y="172317"/>
                  </a:lnTo>
                  <a:lnTo>
                    <a:pt x="39034" y="187263"/>
                  </a:lnTo>
                  <a:lnTo>
                    <a:pt x="62812" y="197806"/>
                  </a:lnTo>
                  <a:lnTo>
                    <a:pt x="85858" y="200151"/>
                  </a:lnTo>
                  <a:lnTo>
                    <a:pt x="139882" y="189109"/>
                  </a:lnTo>
                  <a:lnTo>
                    <a:pt x="170445" y="178105"/>
                  </a:lnTo>
                  <a:lnTo>
                    <a:pt x="209657" y="147327"/>
                  </a:lnTo>
                  <a:lnTo>
                    <a:pt x="217803" y="127414"/>
                  </a:lnTo>
                  <a:lnTo>
                    <a:pt x="220253" y="102965"/>
                  </a:lnTo>
                  <a:lnTo>
                    <a:pt x="217443" y="76502"/>
                  </a:lnTo>
                  <a:lnTo>
                    <a:pt x="209175" y="55382"/>
                  </a:lnTo>
                  <a:lnTo>
                    <a:pt x="203695" y="46474"/>
                  </a:lnTo>
                  <a:lnTo>
                    <a:pt x="188247" y="33457"/>
                  </a:lnTo>
                  <a:lnTo>
                    <a:pt x="168513" y="24942"/>
                  </a:lnTo>
                  <a:lnTo>
                    <a:pt x="119035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44326" y="2002980"/>
              <a:ext cx="21057" cy="505369"/>
            </a:xfrm>
            <a:custGeom>
              <a:avLst/>
              <a:gdLst/>
              <a:ahLst/>
              <a:cxnLst/>
              <a:rect l="0" t="0" r="0" b="0"/>
              <a:pathLst>
                <a:path w="21057" h="505369">
                  <a:moveTo>
                    <a:pt x="21056" y="0"/>
                  </a:moveTo>
                  <a:lnTo>
                    <a:pt x="12723" y="48931"/>
                  </a:lnTo>
                  <a:lnTo>
                    <a:pt x="11178" y="96777"/>
                  </a:lnTo>
                  <a:lnTo>
                    <a:pt x="10721" y="151117"/>
                  </a:lnTo>
                  <a:lnTo>
                    <a:pt x="10614" y="192336"/>
                  </a:lnTo>
                  <a:lnTo>
                    <a:pt x="10566" y="237951"/>
                  </a:lnTo>
                  <a:lnTo>
                    <a:pt x="10545" y="285521"/>
                  </a:lnTo>
                  <a:lnTo>
                    <a:pt x="10536" y="332789"/>
                  </a:lnTo>
                  <a:lnTo>
                    <a:pt x="10531" y="377194"/>
                  </a:lnTo>
                  <a:lnTo>
                    <a:pt x="10529" y="430476"/>
                  </a:lnTo>
                  <a:lnTo>
                    <a:pt x="2195" y="49227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05367" y="2245136"/>
              <a:ext cx="181115" cy="294799"/>
            </a:xfrm>
            <a:custGeom>
              <a:avLst/>
              <a:gdLst/>
              <a:ahLst/>
              <a:cxnLst/>
              <a:rect l="0" t="0" r="0" b="0"/>
              <a:pathLst>
                <a:path w="181115" h="294799">
                  <a:moveTo>
                    <a:pt x="107414" y="0"/>
                  </a:moveTo>
                  <a:lnTo>
                    <a:pt x="51019" y="57565"/>
                  </a:lnTo>
                  <a:lnTo>
                    <a:pt x="5235" y="118297"/>
                  </a:lnTo>
                  <a:lnTo>
                    <a:pt x="690" y="127997"/>
                  </a:lnTo>
                  <a:lnTo>
                    <a:pt x="0" y="136804"/>
                  </a:lnTo>
                  <a:lnTo>
                    <a:pt x="5473" y="152829"/>
                  </a:lnTo>
                  <a:lnTo>
                    <a:pt x="58877" y="203458"/>
                  </a:lnTo>
                  <a:lnTo>
                    <a:pt x="118303" y="245656"/>
                  </a:lnTo>
                  <a:lnTo>
                    <a:pt x="181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56203" y="2276957"/>
              <a:ext cx="283046" cy="258421"/>
            </a:xfrm>
            <a:custGeom>
              <a:avLst/>
              <a:gdLst/>
              <a:ahLst/>
              <a:cxnLst/>
              <a:rect l="0" t="0" r="0" b="0"/>
              <a:pathLst>
                <a:path w="283046" h="258421">
                  <a:moveTo>
                    <a:pt x="156703" y="94521"/>
                  </a:moveTo>
                  <a:lnTo>
                    <a:pt x="151114" y="35904"/>
                  </a:lnTo>
                  <a:lnTo>
                    <a:pt x="142130" y="15436"/>
                  </a:lnTo>
                  <a:lnTo>
                    <a:pt x="136459" y="6703"/>
                  </a:lnTo>
                  <a:lnTo>
                    <a:pt x="127999" y="2050"/>
                  </a:lnTo>
                  <a:lnTo>
                    <a:pt x="106121" y="0"/>
                  </a:lnTo>
                  <a:lnTo>
                    <a:pt x="83919" y="9228"/>
                  </a:lnTo>
                  <a:lnTo>
                    <a:pt x="38887" y="46417"/>
                  </a:lnTo>
                  <a:lnTo>
                    <a:pt x="17939" y="75979"/>
                  </a:lnTo>
                  <a:lnTo>
                    <a:pt x="4973" y="115023"/>
                  </a:lnTo>
                  <a:lnTo>
                    <a:pt x="0" y="176906"/>
                  </a:lnTo>
                  <a:lnTo>
                    <a:pt x="1659" y="203666"/>
                  </a:lnTo>
                  <a:lnTo>
                    <a:pt x="10195" y="223358"/>
                  </a:lnTo>
                  <a:lnTo>
                    <a:pt x="28155" y="247598"/>
                  </a:lnTo>
                  <a:lnTo>
                    <a:pt x="47708" y="256142"/>
                  </a:lnTo>
                  <a:lnTo>
                    <a:pt x="59473" y="258420"/>
                  </a:lnTo>
                  <a:lnTo>
                    <a:pt x="81904" y="254712"/>
                  </a:lnTo>
                  <a:lnTo>
                    <a:pt x="102402" y="244096"/>
                  </a:lnTo>
                  <a:lnTo>
                    <a:pt x="119311" y="227679"/>
                  </a:lnTo>
                  <a:lnTo>
                    <a:pt x="136395" y="198706"/>
                  </a:lnTo>
                  <a:lnTo>
                    <a:pt x="148006" y="138685"/>
                  </a:lnTo>
                  <a:lnTo>
                    <a:pt x="150905" y="127473"/>
                  </a:lnTo>
                  <a:lnTo>
                    <a:pt x="154008" y="125848"/>
                  </a:lnTo>
                  <a:lnTo>
                    <a:pt x="157246" y="130613"/>
                  </a:lnTo>
                  <a:lnTo>
                    <a:pt x="180927" y="186553"/>
                  </a:lnTo>
                  <a:lnTo>
                    <a:pt x="212051" y="222404"/>
                  </a:lnTo>
                  <a:lnTo>
                    <a:pt x="241732" y="241727"/>
                  </a:lnTo>
                  <a:lnTo>
                    <a:pt x="283045" y="252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49904" y="2024037"/>
              <a:ext cx="31459" cy="505369"/>
            </a:xfrm>
            <a:custGeom>
              <a:avLst/>
              <a:gdLst/>
              <a:ahLst/>
              <a:cxnLst/>
              <a:rect l="0" t="0" r="0" b="0"/>
              <a:pathLst>
                <a:path w="31459" h="505369">
                  <a:moveTo>
                    <a:pt x="10401" y="0"/>
                  </a:moveTo>
                  <a:lnTo>
                    <a:pt x="2067" y="37478"/>
                  </a:lnTo>
                  <a:lnTo>
                    <a:pt x="306" y="100080"/>
                  </a:lnTo>
                  <a:lnTo>
                    <a:pt x="0" y="159505"/>
                  </a:lnTo>
                  <a:lnTo>
                    <a:pt x="5500" y="210388"/>
                  </a:lnTo>
                  <a:lnTo>
                    <a:pt x="8949" y="266278"/>
                  </a:lnTo>
                  <a:lnTo>
                    <a:pt x="9971" y="327292"/>
                  </a:lnTo>
                  <a:lnTo>
                    <a:pt x="17552" y="386745"/>
                  </a:lnTo>
                  <a:lnTo>
                    <a:pt x="23382" y="442335"/>
                  </a:lnTo>
                  <a:lnTo>
                    <a:pt x="31458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23434" y="2239547"/>
              <a:ext cx="252685" cy="5590"/>
            </a:xfrm>
            <a:custGeom>
              <a:avLst/>
              <a:gdLst/>
              <a:ahLst/>
              <a:cxnLst/>
              <a:rect l="0" t="0" r="0" b="0"/>
              <a:pathLst>
                <a:path w="252685" h="5590">
                  <a:moveTo>
                    <a:pt x="252684" y="5589"/>
                  </a:moveTo>
                  <a:lnTo>
                    <a:pt x="235917" y="0"/>
                  </a:lnTo>
                  <a:lnTo>
                    <a:pt x="218325" y="375"/>
                  </a:lnTo>
                  <a:lnTo>
                    <a:pt x="159686" y="4902"/>
                  </a:lnTo>
                  <a:lnTo>
                    <a:pt x="101820" y="5453"/>
                  </a:lnTo>
                  <a:lnTo>
                    <a:pt x="40000" y="556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24033" y="2034566"/>
              <a:ext cx="10097" cy="505369"/>
            </a:xfrm>
            <a:custGeom>
              <a:avLst/>
              <a:gdLst/>
              <a:ahLst/>
              <a:cxnLst/>
              <a:rect l="0" t="0" r="0" b="0"/>
              <a:pathLst>
                <a:path w="10097" h="505369">
                  <a:moveTo>
                    <a:pt x="10096" y="0"/>
                  </a:moveTo>
                  <a:lnTo>
                    <a:pt x="10096" y="44367"/>
                  </a:lnTo>
                  <a:lnTo>
                    <a:pt x="10096" y="106602"/>
                  </a:lnTo>
                  <a:lnTo>
                    <a:pt x="10096" y="153054"/>
                  </a:lnTo>
                  <a:lnTo>
                    <a:pt x="10096" y="200995"/>
                  </a:lnTo>
                  <a:lnTo>
                    <a:pt x="10096" y="248428"/>
                  </a:lnTo>
                  <a:lnTo>
                    <a:pt x="10096" y="292906"/>
                  </a:lnTo>
                  <a:lnTo>
                    <a:pt x="6976" y="336071"/>
                  </a:lnTo>
                  <a:lnTo>
                    <a:pt x="1762" y="393595"/>
                  </a:lnTo>
                  <a:lnTo>
                    <a:pt x="0" y="454953"/>
                  </a:lnTo>
                  <a:lnTo>
                    <a:pt x="10096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44616" y="2234607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56396" y="11453"/>
                  </a:lnTo>
                  <a:lnTo>
                    <a:pt x="208550" y="18212"/>
                  </a:lnTo>
                  <a:lnTo>
                    <a:pt x="157329" y="20214"/>
                  </a:lnTo>
                  <a:lnTo>
                    <a:pt x="105107" y="20808"/>
                  </a:lnTo>
                  <a:lnTo>
                    <a:pt x="52590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39414" y="2013509"/>
              <a:ext cx="410612" cy="502185"/>
            </a:xfrm>
            <a:custGeom>
              <a:avLst/>
              <a:gdLst/>
              <a:ahLst/>
              <a:cxnLst/>
              <a:rect l="0" t="0" r="0" b="0"/>
              <a:pathLst>
                <a:path w="410612" h="502185">
                  <a:moveTo>
                    <a:pt x="0" y="0"/>
                  </a:moveTo>
                  <a:lnTo>
                    <a:pt x="5589" y="58617"/>
                  </a:lnTo>
                  <a:lnTo>
                    <a:pt x="16788" y="107895"/>
                  </a:lnTo>
                  <a:lnTo>
                    <a:pt x="20962" y="160650"/>
                  </a:lnTo>
                  <a:lnTo>
                    <a:pt x="27918" y="215016"/>
                  </a:lnTo>
                  <a:lnTo>
                    <a:pt x="30499" y="275058"/>
                  </a:lnTo>
                  <a:lnTo>
                    <a:pt x="31264" y="334962"/>
                  </a:lnTo>
                  <a:lnTo>
                    <a:pt x="31490" y="384557"/>
                  </a:lnTo>
                  <a:lnTo>
                    <a:pt x="31557" y="435777"/>
                  </a:lnTo>
                  <a:lnTo>
                    <a:pt x="31577" y="477469"/>
                  </a:lnTo>
                  <a:lnTo>
                    <a:pt x="32755" y="424260"/>
                  </a:lnTo>
                  <a:lnTo>
                    <a:pt x="43038" y="371540"/>
                  </a:lnTo>
                  <a:lnTo>
                    <a:pt x="50713" y="349962"/>
                  </a:lnTo>
                  <a:lnTo>
                    <a:pt x="61923" y="332573"/>
                  </a:lnTo>
                  <a:lnTo>
                    <a:pt x="77824" y="320166"/>
                  </a:lnTo>
                  <a:lnTo>
                    <a:pt x="86978" y="315219"/>
                  </a:lnTo>
                  <a:lnTo>
                    <a:pt x="106507" y="312843"/>
                  </a:lnTo>
                  <a:lnTo>
                    <a:pt x="116628" y="313847"/>
                  </a:lnTo>
                  <a:lnTo>
                    <a:pt x="137232" y="324321"/>
                  </a:lnTo>
                  <a:lnTo>
                    <a:pt x="155749" y="340674"/>
                  </a:lnTo>
                  <a:lnTo>
                    <a:pt x="172749" y="370782"/>
                  </a:lnTo>
                  <a:lnTo>
                    <a:pt x="192663" y="430351"/>
                  </a:lnTo>
                  <a:lnTo>
                    <a:pt x="204650" y="473522"/>
                  </a:lnTo>
                  <a:lnTo>
                    <a:pt x="202869" y="494723"/>
                  </a:lnTo>
                  <a:lnTo>
                    <a:pt x="201927" y="497102"/>
                  </a:lnTo>
                  <a:lnTo>
                    <a:pt x="200879" y="487266"/>
                  </a:lnTo>
                  <a:lnTo>
                    <a:pt x="205879" y="461010"/>
                  </a:lnTo>
                  <a:lnTo>
                    <a:pt x="220358" y="431003"/>
                  </a:lnTo>
                  <a:lnTo>
                    <a:pt x="245056" y="405475"/>
                  </a:lnTo>
                  <a:lnTo>
                    <a:pt x="303512" y="368745"/>
                  </a:lnTo>
                  <a:lnTo>
                    <a:pt x="341493" y="340470"/>
                  </a:lnTo>
                  <a:lnTo>
                    <a:pt x="350646" y="320166"/>
                  </a:lnTo>
                  <a:lnTo>
                    <a:pt x="353087" y="308200"/>
                  </a:lnTo>
                  <a:lnTo>
                    <a:pt x="352375" y="297884"/>
                  </a:lnTo>
                  <a:lnTo>
                    <a:pt x="345344" y="280182"/>
                  </a:lnTo>
                  <a:lnTo>
                    <a:pt x="328181" y="264515"/>
                  </a:lnTo>
                  <a:lnTo>
                    <a:pt x="317053" y="257062"/>
                  </a:lnTo>
                  <a:lnTo>
                    <a:pt x="295330" y="251900"/>
                  </a:lnTo>
                  <a:lnTo>
                    <a:pt x="284624" y="252161"/>
                  </a:lnTo>
                  <a:lnTo>
                    <a:pt x="263370" y="261810"/>
                  </a:lnTo>
                  <a:lnTo>
                    <a:pt x="234793" y="286973"/>
                  </a:lnTo>
                  <a:lnTo>
                    <a:pt x="226719" y="296600"/>
                  </a:lnTo>
                  <a:lnTo>
                    <a:pt x="217747" y="319776"/>
                  </a:lnTo>
                  <a:lnTo>
                    <a:pt x="211987" y="372781"/>
                  </a:lnTo>
                  <a:lnTo>
                    <a:pt x="216579" y="408761"/>
                  </a:lnTo>
                  <a:lnTo>
                    <a:pt x="237016" y="458425"/>
                  </a:lnTo>
                  <a:lnTo>
                    <a:pt x="250010" y="477095"/>
                  </a:lnTo>
                  <a:lnTo>
                    <a:pt x="266703" y="490073"/>
                  </a:lnTo>
                  <a:lnTo>
                    <a:pt x="286991" y="498570"/>
                  </a:lnTo>
                  <a:lnTo>
                    <a:pt x="323550" y="502184"/>
                  </a:lnTo>
                  <a:lnTo>
                    <a:pt x="384242" y="490448"/>
                  </a:lnTo>
                  <a:lnTo>
                    <a:pt x="410611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90139" y="2038696"/>
              <a:ext cx="233669" cy="485237"/>
            </a:xfrm>
            <a:custGeom>
              <a:avLst/>
              <a:gdLst/>
              <a:ahLst/>
              <a:cxnLst/>
              <a:rect l="0" t="0" r="0" b="0"/>
              <a:pathLst>
                <a:path w="233669" h="485237">
                  <a:moveTo>
                    <a:pt x="138912" y="364367"/>
                  </a:moveTo>
                  <a:lnTo>
                    <a:pt x="136572" y="324680"/>
                  </a:lnTo>
                  <a:lnTo>
                    <a:pt x="122101" y="292557"/>
                  </a:lnTo>
                  <a:lnTo>
                    <a:pt x="109603" y="275520"/>
                  </a:lnTo>
                  <a:lnTo>
                    <a:pt x="100655" y="271210"/>
                  </a:lnTo>
                  <a:lnTo>
                    <a:pt x="78235" y="269542"/>
                  </a:lnTo>
                  <a:lnTo>
                    <a:pt x="55792" y="278939"/>
                  </a:lnTo>
                  <a:lnTo>
                    <a:pt x="35289" y="295983"/>
                  </a:lnTo>
                  <a:lnTo>
                    <a:pt x="6182" y="341934"/>
                  </a:lnTo>
                  <a:lnTo>
                    <a:pt x="1292" y="352921"/>
                  </a:lnTo>
                  <a:lnTo>
                    <a:pt x="0" y="396331"/>
                  </a:lnTo>
                  <a:lnTo>
                    <a:pt x="11213" y="452656"/>
                  </a:lnTo>
                  <a:lnTo>
                    <a:pt x="22105" y="472237"/>
                  </a:lnTo>
                  <a:lnTo>
                    <a:pt x="30625" y="478394"/>
                  </a:lnTo>
                  <a:lnTo>
                    <a:pt x="52570" y="485236"/>
                  </a:lnTo>
                  <a:lnTo>
                    <a:pt x="74801" y="482038"/>
                  </a:lnTo>
                  <a:lnTo>
                    <a:pt x="95210" y="471647"/>
                  </a:lnTo>
                  <a:lnTo>
                    <a:pt x="134731" y="426415"/>
                  </a:lnTo>
                  <a:lnTo>
                    <a:pt x="170409" y="363295"/>
                  </a:lnTo>
                  <a:lnTo>
                    <a:pt x="188408" y="315697"/>
                  </a:lnTo>
                  <a:lnTo>
                    <a:pt x="198031" y="257140"/>
                  </a:lnTo>
                  <a:lnTo>
                    <a:pt x="200882" y="195336"/>
                  </a:lnTo>
                  <a:lnTo>
                    <a:pt x="201727" y="132570"/>
                  </a:lnTo>
                  <a:lnTo>
                    <a:pt x="198858" y="72638"/>
                  </a:lnTo>
                  <a:lnTo>
                    <a:pt x="190599" y="20956"/>
                  </a:lnTo>
                  <a:lnTo>
                    <a:pt x="187408" y="5575"/>
                  </a:lnTo>
                  <a:lnTo>
                    <a:pt x="182941" y="0"/>
                  </a:lnTo>
                  <a:lnTo>
                    <a:pt x="177623" y="963"/>
                  </a:lnTo>
                  <a:lnTo>
                    <a:pt x="171738" y="6284"/>
                  </a:lnTo>
                  <a:lnTo>
                    <a:pt x="157867" y="36130"/>
                  </a:lnTo>
                  <a:lnTo>
                    <a:pt x="151105" y="96543"/>
                  </a:lnTo>
                  <a:lnTo>
                    <a:pt x="149933" y="147491"/>
                  </a:lnTo>
                  <a:lnTo>
                    <a:pt x="149586" y="200802"/>
                  </a:lnTo>
                  <a:lnTo>
                    <a:pt x="150653" y="258192"/>
                  </a:lnTo>
                  <a:lnTo>
                    <a:pt x="157782" y="320691"/>
                  </a:lnTo>
                  <a:lnTo>
                    <a:pt x="165126" y="372507"/>
                  </a:lnTo>
                  <a:lnTo>
                    <a:pt x="180084" y="400184"/>
                  </a:lnTo>
                  <a:lnTo>
                    <a:pt x="199334" y="423203"/>
                  </a:lnTo>
                  <a:lnTo>
                    <a:pt x="212949" y="431461"/>
                  </a:lnTo>
                  <a:lnTo>
                    <a:pt x="233668" y="438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65921" y="2329364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3120" y="48931"/>
                  </a:lnTo>
                  <a:lnTo>
                    <a:pt x="14655" y="108061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76450" y="22240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7544" y="2313223"/>
              <a:ext cx="180193" cy="395168"/>
            </a:xfrm>
            <a:custGeom>
              <a:avLst/>
              <a:gdLst/>
              <a:ahLst/>
              <a:cxnLst/>
              <a:rect l="0" t="0" r="0" b="0"/>
              <a:pathLst>
                <a:path w="180193" h="395168">
                  <a:moveTo>
                    <a:pt x="118419" y="153011"/>
                  </a:moveTo>
                  <a:lnTo>
                    <a:pt x="129597" y="141833"/>
                  </a:lnTo>
                  <a:lnTo>
                    <a:pt x="135085" y="123867"/>
                  </a:lnTo>
                  <a:lnTo>
                    <a:pt x="136354" y="100284"/>
                  </a:lnTo>
                  <a:lnTo>
                    <a:pt x="129322" y="61869"/>
                  </a:lnTo>
                  <a:lnTo>
                    <a:pt x="118975" y="38804"/>
                  </a:lnTo>
                  <a:lnTo>
                    <a:pt x="94407" y="11677"/>
                  </a:lnTo>
                  <a:lnTo>
                    <a:pt x="71872" y="2459"/>
                  </a:lnTo>
                  <a:lnTo>
                    <a:pt x="59311" y="0"/>
                  </a:lnTo>
                  <a:lnTo>
                    <a:pt x="39116" y="3508"/>
                  </a:lnTo>
                  <a:lnTo>
                    <a:pt x="30455" y="7719"/>
                  </a:lnTo>
                  <a:lnTo>
                    <a:pt x="17713" y="24876"/>
                  </a:lnTo>
                  <a:lnTo>
                    <a:pt x="0" y="68429"/>
                  </a:lnTo>
                  <a:lnTo>
                    <a:pt x="1837" y="92802"/>
                  </a:lnTo>
                  <a:lnTo>
                    <a:pt x="22081" y="140988"/>
                  </a:lnTo>
                  <a:lnTo>
                    <a:pt x="38167" y="156636"/>
                  </a:lnTo>
                  <a:lnTo>
                    <a:pt x="47370" y="162447"/>
                  </a:lnTo>
                  <a:lnTo>
                    <a:pt x="57015" y="163981"/>
                  </a:lnTo>
                  <a:lnTo>
                    <a:pt x="77090" y="159447"/>
                  </a:lnTo>
                  <a:lnTo>
                    <a:pt x="102534" y="143740"/>
                  </a:lnTo>
                  <a:lnTo>
                    <a:pt x="124890" y="118678"/>
                  </a:lnTo>
                  <a:lnTo>
                    <a:pt x="130922" y="118424"/>
                  </a:lnTo>
                  <a:lnTo>
                    <a:pt x="136113" y="124104"/>
                  </a:lnTo>
                  <a:lnTo>
                    <a:pt x="156580" y="181656"/>
                  </a:lnTo>
                  <a:lnTo>
                    <a:pt x="174512" y="242441"/>
                  </a:lnTo>
                  <a:lnTo>
                    <a:pt x="180192" y="298405"/>
                  </a:lnTo>
                  <a:lnTo>
                    <a:pt x="178836" y="344010"/>
                  </a:lnTo>
                  <a:lnTo>
                    <a:pt x="170227" y="365021"/>
                  </a:lnTo>
                  <a:lnTo>
                    <a:pt x="152363" y="379039"/>
                  </a:lnTo>
                  <a:lnTo>
                    <a:pt x="127656" y="387999"/>
                  </a:lnTo>
                  <a:lnTo>
                    <a:pt x="80861" y="393043"/>
                  </a:lnTo>
                  <a:lnTo>
                    <a:pt x="25126" y="394747"/>
                  </a:lnTo>
                  <a:lnTo>
                    <a:pt x="2605" y="395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60719" y="2371478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5589" y="58617"/>
                  </a:lnTo>
                  <a:lnTo>
                    <a:pt x="16789" y="112791"/>
                  </a:lnTo>
                  <a:lnTo>
                    <a:pt x="20215" y="159193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50190" y="22240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34114" y="2129322"/>
              <a:ext cx="37176" cy="431670"/>
            </a:xfrm>
            <a:custGeom>
              <a:avLst/>
              <a:gdLst/>
              <a:ahLst/>
              <a:cxnLst/>
              <a:rect l="0" t="0" r="0" b="0"/>
              <a:pathLst>
                <a:path w="37176" h="431670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6073" y="115614"/>
                  </a:lnTo>
                  <a:lnTo>
                    <a:pt x="10874" y="157059"/>
                  </a:lnTo>
                  <a:lnTo>
                    <a:pt x="13787" y="202775"/>
                  </a:lnTo>
                  <a:lnTo>
                    <a:pt x="16252" y="249220"/>
                  </a:lnTo>
                  <a:lnTo>
                    <a:pt x="21247" y="293258"/>
                  </a:lnTo>
                  <a:lnTo>
                    <a:pt x="30636" y="351924"/>
                  </a:lnTo>
                  <a:lnTo>
                    <a:pt x="35883" y="411064"/>
                  </a:lnTo>
                  <a:lnTo>
                    <a:pt x="37175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44947" y="231883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89"/>
                  </a:lnTo>
                  <a:lnTo>
                    <a:pt x="113294" y="18212"/>
                  </a:lnTo>
                  <a:lnTo>
                    <a:pt x="52528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34543" y="2045094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1" y="44367"/>
                  </a:lnTo>
                  <a:lnTo>
                    <a:pt x="1" y="106603"/>
                  </a:lnTo>
                  <a:lnTo>
                    <a:pt x="1" y="153054"/>
                  </a:lnTo>
                  <a:lnTo>
                    <a:pt x="5589" y="202887"/>
                  </a:lnTo>
                  <a:lnTo>
                    <a:pt x="9065" y="262236"/>
                  </a:lnTo>
                  <a:lnTo>
                    <a:pt x="9878" y="304893"/>
                  </a:lnTo>
                  <a:lnTo>
                    <a:pt x="10336" y="362130"/>
                  </a:lnTo>
                  <a:lnTo>
                    <a:pt x="13591" y="411844"/>
                  </a:lnTo>
                  <a:lnTo>
                    <a:pt x="25172" y="469867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50315" y="2297778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3538" y="5589"/>
                  </a:lnTo>
                  <a:lnTo>
                    <a:pt x="122129" y="10723"/>
                  </a:lnTo>
                  <a:lnTo>
                    <a:pt x="63725" y="21789"/>
                  </a:lnTo>
                  <a:lnTo>
                    <a:pt x="27460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53148" y="2400290"/>
              <a:ext cx="201205" cy="183935"/>
            </a:xfrm>
            <a:custGeom>
              <a:avLst/>
              <a:gdLst/>
              <a:ahLst/>
              <a:cxnLst/>
              <a:rect l="0" t="0" r="0" b="0"/>
              <a:pathLst>
                <a:path w="201205" h="183935">
                  <a:moveTo>
                    <a:pt x="81436" y="13302"/>
                  </a:moveTo>
                  <a:lnTo>
                    <a:pt x="70258" y="2123"/>
                  </a:lnTo>
                  <a:lnTo>
                    <a:pt x="63455" y="0"/>
                  </a:lnTo>
                  <a:lnTo>
                    <a:pt x="46539" y="761"/>
                  </a:lnTo>
                  <a:lnTo>
                    <a:pt x="30442" y="8118"/>
                  </a:lnTo>
                  <a:lnTo>
                    <a:pt x="22873" y="13355"/>
                  </a:lnTo>
                  <a:lnTo>
                    <a:pt x="11345" y="31653"/>
                  </a:lnTo>
                  <a:lnTo>
                    <a:pt x="3491" y="55383"/>
                  </a:lnTo>
                  <a:lnTo>
                    <a:pt x="0" y="81527"/>
                  </a:lnTo>
                  <a:lnTo>
                    <a:pt x="4688" y="105625"/>
                  </a:lnTo>
                  <a:lnTo>
                    <a:pt x="20482" y="135803"/>
                  </a:lnTo>
                  <a:lnTo>
                    <a:pt x="43099" y="159563"/>
                  </a:lnTo>
                  <a:lnTo>
                    <a:pt x="63228" y="173063"/>
                  </a:lnTo>
                  <a:lnTo>
                    <a:pt x="87772" y="182963"/>
                  </a:lnTo>
                  <a:lnTo>
                    <a:pt x="133486" y="183934"/>
                  </a:lnTo>
                  <a:lnTo>
                    <a:pt x="157602" y="176486"/>
                  </a:lnTo>
                  <a:lnTo>
                    <a:pt x="167308" y="171224"/>
                  </a:lnTo>
                  <a:lnTo>
                    <a:pt x="181213" y="156019"/>
                  </a:lnTo>
                  <a:lnTo>
                    <a:pt x="195618" y="124608"/>
                  </a:lnTo>
                  <a:lnTo>
                    <a:pt x="201204" y="100206"/>
                  </a:lnTo>
                  <a:lnTo>
                    <a:pt x="199787" y="77662"/>
                  </a:lnTo>
                  <a:lnTo>
                    <a:pt x="192139" y="59064"/>
                  </a:lnTo>
                  <a:lnTo>
                    <a:pt x="168164" y="28060"/>
                  </a:lnTo>
                  <a:lnTo>
                    <a:pt x="148448" y="19861"/>
                  </a:lnTo>
                  <a:lnTo>
                    <a:pt x="126427" y="17387"/>
                  </a:lnTo>
                  <a:lnTo>
                    <a:pt x="91965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98400" y="2181965"/>
              <a:ext cx="31025" cy="442198"/>
            </a:xfrm>
            <a:custGeom>
              <a:avLst/>
              <a:gdLst/>
              <a:ahLst/>
              <a:cxnLst/>
              <a:rect l="0" t="0" r="0" b="0"/>
              <a:pathLst>
                <a:path w="31025" h="442198">
                  <a:moveTo>
                    <a:pt x="20495" y="0"/>
                  </a:moveTo>
                  <a:lnTo>
                    <a:pt x="9043" y="48930"/>
                  </a:lnTo>
                  <a:lnTo>
                    <a:pt x="1335" y="108061"/>
                  </a:lnTo>
                  <a:lnTo>
                    <a:pt x="0" y="161869"/>
                  </a:lnTo>
                  <a:lnTo>
                    <a:pt x="5194" y="211088"/>
                  </a:lnTo>
                  <a:lnTo>
                    <a:pt x="8553" y="266485"/>
                  </a:lnTo>
                  <a:lnTo>
                    <a:pt x="16923" y="325210"/>
                  </a:lnTo>
                  <a:lnTo>
                    <a:pt x="22910" y="384470"/>
                  </a:lnTo>
                  <a:lnTo>
                    <a:pt x="3102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60969" y="2392535"/>
              <a:ext cx="273741" cy="31586"/>
            </a:xfrm>
            <a:custGeom>
              <a:avLst/>
              <a:gdLst/>
              <a:ahLst/>
              <a:cxnLst/>
              <a:rect l="0" t="0" r="0" b="0"/>
              <a:pathLst>
                <a:path w="273741" h="31586">
                  <a:moveTo>
                    <a:pt x="273740" y="0"/>
                  </a:moveTo>
                  <a:lnTo>
                    <a:pt x="211648" y="5589"/>
                  </a:lnTo>
                  <a:lnTo>
                    <a:pt x="153027" y="17958"/>
                  </a:lnTo>
                  <a:lnTo>
                    <a:pt x="95174" y="28547"/>
                  </a:lnTo>
                  <a:lnTo>
                    <a:pt x="33097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66295" y="2087208"/>
              <a:ext cx="208679" cy="558012"/>
            </a:xfrm>
            <a:custGeom>
              <a:avLst/>
              <a:gdLst/>
              <a:ahLst/>
              <a:cxnLst/>
              <a:rect l="0" t="0" r="0" b="0"/>
              <a:pathLst>
                <a:path w="208679" h="558012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9450"/>
                  </a:lnTo>
                  <a:lnTo>
                    <a:pt x="12997" y="215311"/>
                  </a:lnTo>
                  <a:lnTo>
                    <a:pt x="18668" y="267737"/>
                  </a:lnTo>
                  <a:lnTo>
                    <a:pt x="20349" y="327724"/>
                  </a:lnTo>
                  <a:lnTo>
                    <a:pt x="20847" y="389952"/>
                  </a:lnTo>
                  <a:lnTo>
                    <a:pt x="24114" y="449724"/>
                  </a:lnTo>
                  <a:lnTo>
                    <a:pt x="29371" y="501359"/>
                  </a:lnTo>
                  <a:lnTo>
                    <a:pt x="30601" y="522304"/>
                  </a:lnTo>
                  <a:lnTo>
                    <a:pt x="30929" y="521338"/>
                  </a:lnTo>
                  <a:lnTo>
                    <a:pt x="34510" y="500741"/>
                  </a:lnTo>
                  <a:lnTo>
                    <a:pt x="49518" y="443711"/>
                  </a:lnTo>
                  <a:lnTo>
                    <a:pt x="66731" y="380843"/>
                  </a:lnTo>
                  <a:lnTo>
                    <a:pt x="82813" y="347979"/>
                  </a:lnTo>
                  <a:lnTo>
                    <a:pt x="91473" y="341951"/>
                  </a:lnTo>
                  <a:lnTo>
                    <a:pt x="113574" y="338372"/>
                  </a:lnTo>
                  <a:lnTo>
                    <a:pt x="135874" y="343800"/>
                  </a:lnTo>
                  <a:lnTo>
                    <a:pt x="146735" y="348523"/>
                  </a:lnTo>
                  <a:lnTo>
                    <a:pt x="161922" y="363130"/>
                  </a:lnTo>
                  <a:lnTo>
                    <a:pt x="177048" y="394203"/>
                  </a:lnTo>
                  <a:lnTo>
                    <a:pt x="198229" y="446625"/>
                  </a:lnTo>
                  <a:lnTo>
                    <a:pt x="208132" y="502040"/>
                  </a:lnTo>
                  <a:lnTo>
                    <a:pt x="208678" y="539347"/>
                  </a:lnTo>
                  <a:lnTo>
                    <a:pt x="206969" y="545568"/>
                  </a:lnTo>
                  <a:lnTo>
                    <a:pt x="200041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76865" y="2379675"/>
              <a:ext cx="221099" cy="268733"/>
            </a:xfrm>
            <a:custGeom>
              <a:avLst/>
              <a:gdLst/>
              <a:ahLst/>
              <a:cxnLst/>
              <a:rect l="0" t="0" r="0" b="0"/>
              <a:pathLst>
                <a:path w="221099" h="268733">
                  <a:moveTo>
                    <a:pt x="0" y="212901"/>
                  </a:moveTo>
                  <a:lnTo>
                    <a:pt x="45781" y="165026"/>
                  </a:lnTo>
                  <a:lnTo>
                    <a:pt x="105607" y="136501"/>
                  </a:lnTo>
                  <a:lnTo>
                    <a:pt x="157031" y="96850"/>
                  </a:lnTo>
                  <a:lnTo>
                    <a:pt x="164349" y="89911"/>
                  </a:lnTo>
                  <a:lnTo>
                    <a:pt x="172480" y="69721"/>
                  </a:lnTo>
                  <a:lnTo>
                    <a:pt x="174923" y="46320"/>
                  </a:lnTo>
                  <a:lnTo>
                    <a:pt x="172110" y="24222"/>
                  </a:lnTo>
                  <a:lnTo>
                    <a:pt x="167382" y="15755"/>
                  </a:lnTo>
                  <a:lnTo>
                    <a:pt x="152770" y="3228"/>
                  </a:lnTo>
                  <a:lnTo>
                    <a:pt x="131459" y="0"/>
                  </a:lnTo>
                  <a:lnTo>
                    <a:pt x="108729" y="3635"/>
                  </a:lnTo>
                  <a:lnTo>
                    <a:pt x="90828" y="13049"/>
                  </a:lnTo>
                  <a:lnTo>
                    <a:pt x="78192" y="28152"/>
                  </a:lnTo>
                  <a:lnTo>
                    <a:pt x="60548" y="66443"/>
                  </a:lnTo>
                  <a:lnTo>
                    <a:pt x="54204" y="117377"/>
                  </a:lnTo>
                  <a:lnTo>
                    <a:pt x="55444" y="164451"/>
                  </a:lnTo>
                  <a:lnTo>
                    <a:pt x="69590" y="206214"/>
                  </a:lnTo>
                  <a:lnTo>
                    <a:pt x="102158" y="250163"/>
                  </a:lnTo>
                  <a:lnTo>
                    <a:pt x="128535" y="266576"/>
                  </a:lnTo>
                  <a:lnTo>
                    <a:pt x="148374" y="268732"/>
                  </a:lnTo>
                  <a:lnTo>
                    <a:pt x="189705" y="260584"/>
                  </a:lnTo>
                  <a:lnTo>
                    <a:pt x="221098" y="244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64440" y="2434649"/>
              <a:ext cx="133607" cy="234747"/>
            </a:xfrm>
            <a:custGeom>
              <a:avLst/>
              <a:gdLst/>
              <a:ahLst/>
              <a:cxnLst/>
              <a:rect l="0" t="0" r="0" b="0"/>
              <a:pathLst>
                <a:path w="133607" h="234747">
                  <a:moveTo>
                    <a:pt x="28321" y="31585"/>
                  </a:moveTo>
                  <a:lnTo>
                    <a:pt x="13666" y="81137"/>
                  </a:lnTo>
                  <a:lnTo>
                    <a:pt x="14750" y="120487"/>
                  </a:lnTo>
                  <a:lnTo>
                    <a:pt x="25597" y="174535"/>
                  </a:lnTo>
                  <a:lnTo>
                    <a:pt x="43597" y="234746"/>
                  </a:lnTo>
                  <a:lnTo>
                    <a:pt x="15383" y="172284"/>
                  </a:lnTo>
                  <a:lnTo>
                    <a:pt x="0" y="110078"/>
                  </a:lnTo>
                  <a:lnTo>
                    <a:pt x="2969" y="50080"/>
                  </a:lnTo>
                  <a:lnTo>
                    <a:pt x="7910" y="39236"/>
                  </a:lnTo>
                  <a:lnTo>
                    <a:pt x="22759" y="24067"/>
                  </a:lnTo>
                  <a:lnTo>
                    <a:pt x="50849" y="8951"/>
                  </a:lnTo>
                  <a:lnTo>
                    <a:pt x="107428" y="1179"/>
                  </a:lnTo>
                  <a:lnTo>
                    <a:pt x="1336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2803" y="2476763"/>
              <a:ext cx="21057" cy="200042"/>
            </a:xfrm>
            <a:custGeom>
              <a:avLst/>
              <a:gdLst/>
              <a:ahLst/>
              <a:cxnLst/>
              <a:rect l="0" t="0" r="0" b="0"/>
              <a:pathLst>
                <a:path w="21057" h="200042">
                  <a:moveTo>
                    <a:pt x="0" y="0"/>
                  </a:moveTo>
                  <a:lnTo>
                    <a:pt x="3119" y="60383"/>
                  </a:lnTo>
                  <a:lnTo>
                    <a:pt x="11452" y="111868"/>
                  </a:lnTo>
                  <a:lnTo>
                    <a:pt x="19160" y="171186"/>
                  </a:lnTo>
                  <a:lnTo>
                    <a:pt x="2105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71746" y="23504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62808" y="2454276"/>
              <a:ext cx="242167" cy="464283"/>
            </a:xfrm>
            <a:custGeom>
              <a:avLst/>
              <a:gdLst/>
              <a:ahLst/>
              <a:cxnLst/>
              <a:rect l="0" t="0" r="0" b="0"/>
              <a:pathLst>
                <a:path w="242167" h="464283">
                  <a:moveTo>
                    <a:pt x="151093" y="138300"/>
                  </a:moveTo>
                  <a:lnTo>
                    <a:pt x="147974" y="95609"/>
                  </a:lnTo>
                  <a:lnTo>
                    <a:pt x="130849" y="48369"/>
                  </a:lnTo>
                  <a:lnTo>
                    <a:pt x="106101" y="18977"/>
                  </a:lnTo>
                  <a:lnTo>
                    <a:pt x="70951" y="1040"/>
                  </a:lnTo>
                  <a:lnTo>
                    <a:pt x="59060" y="0"/>
                  </a:lnTo>
                  <a:lnTo>
                    <a:pt x="36490" y="5083"/>
                  </a:lnTo>
                  <a:lnTo>
                    <a:pt x="27897" y="12054"/>
                  </a:lnTo>
                  <a:lnTo>
                    <a:pt x="10215" y="43052"/>
                  </a:lnTo>
                  <a:lnTo>
                    <a:pt x="1523" y="64382"/>
                  </a:lnTo>
                  <a:lnTo>
                    <a:pt x="0" y="88680"/>
                  </a:lnTo>
                  <a:lnTo>
                    <a:pt x="8838" y="128667"/>
                  </a:lnTo>
                  <a:lnTo>
                    <a:pt x="26276" y="163912"/>
                  </a:lnTo>
                  <a:lnTo>
                    <a:pt x="40636" y="180099"/>
                  </a:lnTo>
                  <a:lnTo>
                    <a:pt x="58717" y="191192"/>
                  </a:lnTo>
                  <a:lnTo>
                    <a:pt x="68452" y="192279"/>
                  </a:lnTo>
                  <a:lnTo>
                    <a:pt x="88627" y="187247"/>
                  </a:lnTo>
                  <a:lnTo>
                    <a:pt x="114127" y="171260"/>
                  </a:lnTo>
                  <a:lnTo>
                    <a:pt x="126085" y="155289"/>
                  </a:lnTo>
                  <a:lnTo>
                    <a:pt x="130912" y="146116"/>
                  </a:lnTo>
                  <a:lnTo>
                    <a:pt x="135299" y="143511"/>
                  </a:lnTo>
                  <a:lnTo>
                    <a:pt x="139393" y="145283"/>
                  </a:lnTo>
                  <a:lnTo>
                    <a:pt x="143293" y="149975"/>
                  </a:lnTo>
                  <a:lnTo>
                    <a:pt x="159127" y="200701"/>
                  </a:lnTo>
                  <a:lnTo>
                    <a:pt x="175830" y="253495"/>
                  </a:lnTo>
                  <a:lnTo>
                    <a:pt x="201866" y="315817"/>
                  </a:lnTo>
                  <a:lnTo>
                    <a:pt x="227204" y="372853"/>
                  </a:lnTo>
                  <a:lnTo>
                    <a:pt x="237562" y="399304"/>
                  </a:lnTo>
                  <a:lnTo>
                    <a:pt x="242166" y="426657"/>
                  </a:lnTo>
                  <a:lnTo>
                    <a:pt x="237973" y="448173"/>
                  </a:lnTo>
                  <a:lnTo>
                    <a:pt x="233579" y="457186"/>
                  </a:lnTo>
                  <a:lnTo>
                    <a:pt x="225971" y="462025"/>
                  </a:lnTo>
                  <a:lnTo>
                    <a:pt x="205039" y="464282"/>
                  </a:lnTo>
                  <a:lnTo>
                    <a:pt x="172536" y="458975"/>
                  </a:lnTo>
                  <a:lnTo>
                    <a:pt x="120536" y="431061"/>
                  </a:lnTo>
                  <a:lnTo>
                    <a:pt x="61393" y="401803"/>
                  </a:lnTo>
                  <a:lnTo>
                    <a:pt x="3694" y="369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68738" y="2181965"/>
              <a:ext cx="239962" cy="484312"/>
            </a:xfrm>
            <a:custGeom>
              <a:avLst/>
              <a:gdLst/>
              <a:ahLst/>
              <a:cxnLst/>
              <a:rect l="0" t="0" r="0" b="0"/>
              <a:pathLst>
                <a:path w="239962" h="484312">
                  <a:moveTo>
                    <a:pt x="8334" y="0"/>
                  </a:moveTo>
                  <a:lnTo>
                    <a:pt x="0" y="37478"/>
                  </a:lnTo>
                  <a:lnTo>
                    <a:pt x="1576" y="72326"/>
                  </a:lnTo>
                  <a:lnTo>
                    <a:pt x="8614" y="134566"/>
                  </a:lnTo>
                  <a:lnTo>
                    <a:pt x="19611" y="186631"/>
                  </a:lnTo>
                  <a:lnTo>
                    <a:pt x="27458" y="236647"/>
                  </a:lnTo>
                  <a:lnTo>
                    <a:pt x="37414" y="291587"/>
                  </a:lnTo>
                  <a:lnTo>
                    <a:pt x="50646" y="344380"/>
                  </a:lnTo>
                  <a:lnTo>
                    <a:pt x="64525" y="400128"/>
                  </a:lnTo>
                  <a:lnTo>
                    <a:pt x="69437" y="444680"/>
                  </a:lnTo>
                  <a:lnTo>
                    <a:pt x="67786" y="449701"/>
                  </a:lnTo>
                  <a:lnTo>
                    <a:pt x="64346" y="448369"/>
                  </a:lnTo>
                  <a:lnTo>
                    <a:pt x="59713" y="442802"/>
                  </a:lnTo>
                  <a:lnTo>
                    <a:pt x="54566" y="424139"/>
                  </a:lnTo>
                  <a:lnTo>
                    <a:pt x="52160" y="361656"/>
                  </a:lnTo>
                  <a:lnTo>
                    <a:pt x="60184" y="327476"/>
                  </a:lnTo>
                  <a:lnTo>
                    <a:pt x="83263" y="287605"/>
                  </a:lnTo>
                  <a:lnTo>
                    <a:pt x="89873" y="279474"/>
                  </a:lnTo>
                  <a:lnTo>
                    <a:pt x="97788" y="275223"/>
                  </a:lnTo>
                  <a:lnTo>
                    <a:pt x="115941" y="273619"/>
                  </a:lnTo>
                  <a:lnTo>
                    <a:pt x="145892" y="279294"/>
                  </a:lnTo>
                  <a:lnTo>
                    <a:pt x="176994" y="299563"/>
                  </a:lnTo>
                  <a:lnTo>
                    <a:pt x="191698" y="321092"/>
                  </a:lnTo>
                  <a:lnTo>
                    <a:pt x="216259" y="373041"/>
                  </a:lnTo>
                  <a:lnTo>
                    <a:pt x="234066" y="428363"/>
                  </a:lnTo>
                  <a:lnTo>
                    <a:pt x="239961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76332" y="2150379"/>
              <a:ext cx="27124" cy="463255"/>
            </a:xfrm>
            <a:custGeom>
              <a:avLst/>
              <a:gdLst/>
              <a:ahLst/>
              <a:cxnLst/>
              <a:rect l="0" t="0" r="0" b="0"/>
              <a:pathLst>
                <a:path w="27124" h="463255">
                  <a:moveTo>
                    <a:pt x="6066" y="0"/>
                  </a:moveTo>
                  <a:lnTo>
                    <a:pt x="2946" y="54145"/>
                  </a:lnTo>
                  <a:lnTo>
                    <a:pt x="0" y="80217"/>
                  </a:lnTo>
                  <a:lnTo>
                    <a:pt x="5036" y="141932"/>
                  </a:lnTo>
                  <a:lnTo>
                    <a:pt x="7032" y="196839"/>
                  </a:lnTo>
                  <a:lnTo>
                    <a:pt x="14359" y="252745"/>
                  </a:lnTo>
                  <a:lnTo>
                    <a:pt x="15932" y="301055"/>
                  </a:lnTo>
                  <a:lnTo>
                    <a:pt x="16398" y="356704"/>
                  </a:lnTo>
                  <a:lnTo>
                    <a:pt x="22144" y="416731"/>
                  </a:lnTo>
                  <a:lnTo>
                    <a:pt x="2712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35000" y="2329364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1241" y="23719"/>
                  </a:lnTo>
                  <a:lnTo>
                    <a:pt x="172625" y="31201"/>
                  </a:lnTo>
                  <a:lnTo>
                    <a:pt x="123157" y="38360"/>
                  </a:lnTo>
                  <a:lnTo>
                    <a:pt x="60808" y="413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31834" y="2492231"/>
              <a:ext cx="195705" cy="209370"/>
            </a:xfrm>
            <a:custGeom>
              <a:avLst/>
              <a:gdLst/>
              <a:ahLst/>
              <a:cxnLst/>
              <a:rect l="0" t="0" r="0" b="0"/>
              <a:pathLst>
                <a:path w="195705" h="209370">
                  <a:moveTo>
                    <a:pt x="140160" y="5589"/>
                  </a:moveTo>
                  <a:lnTo>
                    <a:pt x="123392" y="0"/>
                  </a:lnTo>
                  <a:lnTo>
                    <a:pt x="105801" y="375"/>
                  </a:lnTo>
                  <a:lnTo>
                    <a:pt x="65913" y="10148"/>
                  </a:lnTo>
                  <a:lnTo>
                    <a:pt x="40302" y="25527"/>
                  </a:lnTo>
                  <a:lnTo>
                    <a:pt x="17896" y="44902"/>
                  </a:lnTo>
                  <a:lnTo>
                    <a:pt x="2028" y="76638"/>
                  </a:lnTo>
                  <a:lnTo>
                    <a:pt x="0" y="99168"/>
                  </a:lnTo>
                  <a:lnTo>
                    <a:pt x="8229" y="142227"/>
                  </a:lnTo>
                  <a:lnTo>
                    <a:pt x="23340" y="173976"/>
                  </a:lnTo>
                  <a:lnTo>
                    <a:pt x="39107" y="188832"/>
                  </a:lnTo>
                  <a:lnTo>
                    <a:pt x="77825" y="207901"/>
                  </a:lnTo>
                  <a:lnTo>
                    <a:pt x="98418" y="209369"/>
                  </a:lnTo>
                  <a:lnTo>
                    <a:pt x="120438" y="204952"/>
                  </a:lnTo>
                  <a:lnTo>
                    <a:pt x="145823" y="195191"/>
                  </a:lnTo>
                  <a:lnTo>
                    <a:pt x="166464" y="179933"/>
                  </a:lnTo>
                  <a:lnTo>
                    <a:pt x="182266" y="160284"/>
                  </a:lnTo>
                  <a:lnTo>
                    <a:pt x="193189" y="135953"/>
                  </a:lnTo>
                  <a:lnTo>
                    <a:pt x="195704" y="109542"/>
                  </a:lnTo>
                  <a:lnTo>
                    <a:pt x="187787" y="60048"/>
                  </a:lnTo>
                  <a:lnTo>
                    <a:pt x="172729" y="32773"/>
                  </a:lnTo>
                  <a:lnTo>
                    <a:pt x="163214" y="23520"/>
                  </a:lnTo>
                  <a:lnTo>
                    <a:pt x="150689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49738" y="2201029"/>
              <a:ext cx="143355" cy="507362"/>
            </a:xfrm>
            <a:custGeom>
              <a:avLst/>
              <a:gdLst/>
              <a:ahLst/>
              <a:cxnLst/>
              <a:rect l="0" t="0" r="0" b="0"/>
              <a:pathLst>
                <a:path w="143355" h="507362">
                  <a:moveTo>
                    <a:pt x="80184" y="507361"/>
                  </a:moveTo>
                  <a:lnTo>
                    <a:pt x="71850" y="469883"/>
                  </a:lnTo>
                  <a:lnTo>
                    <a:pt x="64499" y="418459"/>
                  </a:lnTo>
                  <a:lnTo>
                    <a:pt x="55129" y="371575"/>
                  </a:lnTo>
                  <a:lnTo>
                    <a:pt x="44943" y="320639"/>
                  </a:lnTo>
                  <a:lnTo>
                    <a:pt x="34517" y="268502"/>
                  </a:lnTo>
                  <a:lnTo>
                    <a:pt x="20514" y="212954"/>
                  </a:lnTo>
                  <a:lnTo>
                    <a:pt x="9991" y="164976"/>
                  </a:lnTo>
                  <a:lnTo>
                    <a:pt x="634" y="114885"/>
                  </a:lnTo>
                  <a:lnTo>
                    <a:pt x="0" y="58564"/>
                  </a:lnTo>
                  <a:lnTo>
                    <a:pt x="5942" y="36494"/>
                  </a:lnTo>
                  <a:lnTo>
                    <a:pt x="16381" y="18887"/>
                  </a:lnTo>
                  <a:lnTo>
                    <a:pt x="35059" y="6381"/>
                  </a:lnTo>
                  <a:lnTo>
                    <a:pt x="46591" y="1409"/>
                  </a:lnTo>
                  <a:lnTo>
                    <a:pt x="90768" y="0"/>
                  </a:lnTo>
                  <a:lnTo>
                    <a:pt x="114524" y="7346"/>
                  </a:lnTo>
                  <a:lnTo>
                    <a:pt x="143354" y="23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82523" y="2476763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4840" y="0"/>
                  </a:lnTo>
                  <a:lnTo>
                    <a:pt x="69893" y="0"/>
                  </a:lnTo>
                  <a:lnTo>
                    <a:pt x="1243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230197" y="2360949"/>
              <a:ext cx="10337" cy="421141"/>
            </a:xfrm>
            <a:custGeom>
              <a:avLst/>
              <a:gdLst/>
              <a:ahLst/>
              <a:cxnLst/>
              <a:rect l="0" t="0" r="0" b="0"/>
              <a:pathLst>
                <a:path w="10337" h="421141">
                  <a:moveTo>
                    <a:pt x="10336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54237"/>
                  </a:lnTo>
                  <a:lnTo>
                    <a:pt x="2985" y="210646"/>
                  </a:lnTo>
                  <a:lnTo>
                    <a:pt x="8158" y="258946"/>
                  </a:lnTo>
                  <a:lnTo>
                    <a:pt x="9690" y="314591"/>
                  </a:lnTo>
                  <a:lnTo>
                    <a:pt x="10145" y="365003"/>
                  </a:lnTo>
                  <a:lnTo>
                    <a:pt x="1033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82606" y="2571519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4281" y="0"/>
                  </a:lnTo>
                  <a:lnTo>
                    <a:pt x="166436" y="0"/>
                  </a:lnTo>
                  <a:lnTo>
                    <a:pt x="115215" y="0"/>
                  </a:lnTo>
                  <a:lnTo>
                    <a:pt x="66113" y="0"/>
                  </a:lnTo>
                  <a:lnTo>
                    <a:pt x="281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58541" y="2234607"/>
              <a:ext cx="408418" cy="612738"/>
            </a:xfrm>
            <a:custGeom>
              <a:avLst/>
              <a:gdLst/>
              <a:ahLst/>
              <a:cxnLst/>
              <a:rect l="0" t="0" r="0" b="0"/>
              <a:pathLst>
                <a:path w="408418" h="612738">
                  <a:moveTo>
                    <a:pt x="8334" y="0"/>
                  </a:moveTo>
                  <a:lnTo>
                    <a:pt x="0" y="37478"/>
                  </a:lnTo>
                  <a:lnTo>
                    <a:pt x="1576" y="75446"/>
                  </a:lnTo>
                  <a:lnTo>
                    <a:pt x="6332" y="125690"/>
                  </a:lnTo>
                  <a:lnTo>
                    <a:pt x="10861" y="179961"/>
                  </a:lnTo>
                  <a:lnTo>
                    <a:pt x="17282" y="235330"/>
                  </a:lnTo>
                  <a:lnTo>
                    <a:pt x="26987" y="297019"/>
                  </a:lnTo>
                  <a:lnTo>
                    <a:pt x="31798" y="346929"/>
                  </a:lnTo>
                  <a:lnTo>
                    <a:pt x="37480" y="390497"/>
                  </a:lnTo>
                  <a:lnTo>
                    <a:pt x="43904" y="437157"/>
                  </a:lnTo>
                  <a:lnTo>
                    <a:pt x="48509" y="498286"/>
                  </a:lnTo>
                  <a:lnTo>
                    <a:pt x="50065" y="553579"/>
                  </a:lnTo>
                  <a:lnTo>
                    <a:pt x="51584" y="498172"/>
                  </a:lnTo>
                  <a:lnTo>
                    <a:pt x="61894" y="439043"/>
                  </a:lnTo>
                  <a:lnTo>
                    <a:pt x="75196" y="382563"/>
                  </a:lnTo>
                  <a:lnTo>
                    <a:pt x="80985" y="373195"/>
                  </a:lnTo>
                  <a:lnTo>
                    <a:pt x="96775" y="359667"/>
                  </a:lnTo>
                  <a:lnTo>
                    <a:pt x="104730" y="357931"/>
                  </a:lnTo>
                  <a:lnTo>
                    <a:pt x="112372" y="359114"/>
                  </a:lnTo>
                  <a:lnTo>
                    <a:pt x="119806" y="362242"/>
                  </a:lnTo>
                  <a:lnTo>
                    <a:pt x="131187" y="378195"/>
                  </a:lnTo>
                  <a:lnTo>
                    <a:pt x="151764" y="439965"/>
                  </a:lnTo>
                  <a:lnTo>
                    <a:pt x="166170" y="495092"/>
                  </a:lnTo>
                  <a:lnTo>
                    <a:pt x="174692" y="551041"/>
                  </a:lnTo>
                  <a:lnTo>
                    <a:pt x="174222" y="556874"/>
                  </a:lnTo>
                  <a:lnTo>
                    <a:pt x="172737" y="557253"/>
                  </a:lnTo>
                  <a:lnTo>
                    <a:pt x="170579" y="553996"/>
                  </a:lnTo>
                  <a:lnTo>
                    <a:pt x="167541" y="527055"/>
                  </a:lnTo>
                  <a:lnTo>
                    <a:pt x="173069" y="505648"/>
                  </a:lnTo>
                  <a:lnTo>
                    <a:pt x="189335" y="476985"/>
                  </a:lnTo>
                  <a:lnTo>
                    <a:pt x="212093" y="453675"/>
                  </a:lnTo>
                  <a:lnTo>
                    <a:pt x="268753" y="410695"/>
                  </a:lnTo>
                  <a:lnTo>
                    <a:pt x="305104" y="374358"/>
                  </a:lnTo>
                  <a:lnTo>
                    <a:pt x="314927" y="355894"/>
                  </a:lnTo>
                  <a:lnTo>
                    <a:pt x="316953" y="335990"/>
                  </a:lnTo>
                  <a:lnTo>
                    <a:pt x="312784" y="316615"/>
                  </a:lnTo>
                  <a:lnTo>
                    <a:pt x="303132" y="300205"/>
                  </a:lnTo>
                  <a:lnTo>
                    <a:pt x="293774" y="296063"/>
                  </a:lnTo>
                  <a:lnTo>
                    <a:pt x="267777" y="294581"/>
                  </a:lnTo>
                  <a:lnTo>
                    <a:pt x="246085" y="300941"/>
                  </a:lnTo>
                  <a:lnTo>
                    <a:pt x="228645" y="312736"/>
                  </a:lnTo>
                  <a:lnTo>
                    <a:pt x="213094" y="329677"/>
                  </a:lnTo>
                  <a:lnTo>
                    <a:pt x="196775" y="364534"/>
                  </a:lnTo>
                  <a:lnTo>
                    <a:pt x="189187" y="419404"/>
                  </a:lnTo>
                  <a:lnTo>
                    <a:pt x="190807" y="482235"/>
                  </a:lnTo>
                  <a:lnTo>
                    <a:pt x="207635" y="540053"/>
                  </a:lnTo>
                  <a:lnTo>
                    <a:pt x="226743" y="576867"/>
                  </a:lnTo>
                  <a:lnTo>
                    <a:pt x="246564" y="592907"/>
                  </a:lnTo>
                  <a:lnTo>
                    <a:pt x="291828" y="612737"/>
                  </a:lnTo>
                  <a:lnTo>
                    <a:pt x="350205" y="612278"/>
                  </a:lnTo>
                  <a:lnTo>
                    <a:pt x="408417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168230" y="2876846"/>
            <a:ext cx="3239724" cy="817091"/>
            <a:chOff x="1168230" y="2876846"/>
            <a:chExt cx="3239724" cy="817091"/>
          </a:xfrm>
        </p:grpSpPr>
        <p:sp>
          <p:nvSpPr>
            <p:cNvPr id="42" name="Freeform 41"/>
            <p:cNvSpPr/>
            <p:nvPr/>
          </p:nvSpPr>
          <p:spPr>
            <a:xfrm>
              <a:off x="1168230" y="3087416"/>
              <a:ext cx="144345" cy="408163"/>
            </a:xfrm>
            <a:custGeom>
              <a:avLst/>
              <a:gdLst/>
              <a:ahLst/>
              <a:cxnLst/>
              <a:rect l="0" t="0" r="0" b="0"/>
              <a:pathLst>
                <a:path w="144345" h="408163">
                  <a:moveTo>
                    <a:pt x="7474" y="73699"/>
                  </a:moveTo>
                  <a:lnTo>
                    <a:pt x="7474" y="132316"/>
                  </a:lnTo>
                  <a:lnTo>
                    <a:pt x="15879" y="187660"/>
                  </a:lnTo>
                  <a:lnTo>
                    <a:pt x="24262" y="236667"/>
                  </a:lnTo>
                  <a:lnTo>
                    <a:pt x="27266" y="287062"/>
                  </a:lnTo>
                  <a:lnTo>
                    <a:pt x="31400" y="346606"/>
                  </a:lnTo>
                  <a:lnTo>
                    <a:pt x="38050" y="408162"/>
                  </a:lnTo>
                  <a:lnTo>
                    <a:pt x="38611" y="400943"/>
                  </a:lnTo>
                  <a:lnTo>
                    <a:pt x="30667" y="342123"/>
                  </a:lnTo>
                  <a:lnTo>
                    <a:pt x="26044" y="293222"/>
                  </a:lnTo>
                  <a:lnTo>
                    <a:pt x="14001" y="229886"/>
                  </a:lnTo>
                  <a:lnTo>
                    <a:pt x="0" y="166493"/>
                  </a:lnTo>
                  <a:lnTo>
                    <a:pt x="970" y="125760"/>
                  </a:lnTo>
                  <a:lnTo>
                    <a:pt x="11778" y="75664"/>
                  </a:lnTo>
                  <a:lnTo>
                    <a:pt x="27336" y="48285"/>
                  </a:lnTo>
                  <a:lnTo>
                    <a:pt x="46764" y="25355"/>
                  </a:lnTo>
                  <a:lnTo>
                    <a:pt x="78517" y="9332"/>
                  </a:lnTo>
                  <a:lnTo>
                    <a:pt x="132440" y="1229"/>
                  </a:lnTo>
                  <a:lnTo>
                    <a:pt x="1443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57474" y="3157202"/>
              <a:ext cx="233042" cy="264656"/>
            </a:xfrm>
            <a:custGeom>
              <a:avLst/>
              <a:gdLst/>
              <a:ahLst/>
              <a:cxnLst/>
              <a:rect l="0" t="0" r="0" b="0"/>
              <a:pathLst>
                <a:path w="233042" h="264656">
                  <a:moveTo>
                    <a:pt x="176199" y="24970"/>
                  </a:moveTo>
                  <a:lnTo>
                    <a:pt x="158218" y="9329"/>
                  </a:lnTo>
                  <a:lnTo>
                    <a:pt x="141301" y="1251"/>
                  </a:lnTo>
                  <a:lnTo>
                    <a:pt x="122084" y="0"/>
                  </a:lnTo>
                  <a:lnTo>
                    <a:pt x="88415" y="8993"/>
                  </a:lnTo>
                  <a:lnTo>
                    <a:pt x="64654" y="21378"/>
                  </a:lnTo>
                  <a:lnTo>
                    <a:pt x="22805" y="67997"/>
                  </a:lnTo>
                  <a:lnTo>
                    <a:pt x="6616" y="104529"/>
                  </a:lnTo>
                  <a:lnTo>
                    <a:pt x="0" y="150579"/>
                  </a:lnTo>
                  <a:lnTo>
                    <a:pt x="3629" y="190089"/>
                  </a:lnTo>
                  <a:lnTo>
                    <a:pt x="17702" y="224023"/>
                  </a:lnTo>
                  <a:lnTo>
                    <a:pt x="33226" y="239390"/>
                  </a:lnTo>
                  <a:lnTo>
                    <a:pt x="71788" y="258787"/>
                  </a:lnTo>
                  <a:lnTo>
                    <a:pt x="108347" y="264655"/>
                  </a:lnTo>
                  <a:lnTo>
                    <a:pt x="148816" y="260804"/>
                  </a:lnTo>
                  <a:lnTo>
                    <a:pt x="170267" y="252227"/>
                  </a:lnTo>
                  <a:lnTo>
                    <a:pt x="179263" y="246665"/>
                  </a:lnTo>
                  <a:lnTo>
                    <a:pt x="203103" y="216479"/>
                  </a:lnTo>
                  <a:lnTo>
                    <a:pt x="227763" y="162103"/>
                  </a:lnTo>
                  <a:lnTo>
                    <a:pt x="233041" y="140900"/>
                  </a:lnTo>
                  <a:lnTo>
                    <a:pt x="224036" y="82567"/>
                  </a:lnTo>
                  <a:lnTo>
                    <a:pt x="208830" y="53084"/>
                  </a:lnTo>
                  <a:lnTo>
                    <a:pt x="193041" y="40195"/>
                  </a:lnTo>
                  <a:lnTo>
                    <a:pt x="165670" y="24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71193" y="3171644"/>
              <a:ext cx="166522" cy="221207"/>
            </a:xfrm>
            <a:custGeom>
              <a:avLst/>
              <a:gdLst/>
              <a:ahLst/>
              <a:cxnLst/>
              <a:rect l="0" t="0" r="0" b="0"/>
              <a:pathLst>
                <a:path w="166522" h="221207">
                  <a:moveTo>
                    <a:pt x="9879" y="21057"/>
                  </a:moveTo>
                  <a:lnTo>
                    <a:pt x="2643" y="48613"/>
                  </a:lnTo>
                  <a:lnTo>
                    <a:pt x="0" y="104835"/>
                  </a:lnTo>
                  <a:lnTo>
                    <a:pt x="5068" y="155759"/>
                  </a:lnTo>
                  <a:lnTo>
                    <a:pt x="19631" y="188870"/>
                  </a:lnTo>
                  <a:lnTo>
                    <a:pt x="44354" y="215319"/>
                  </a:lnTo>
                  <a:lnTo>
                    <a:pt x="53919" y="219585"/>
                  </a:lnTo>
                  <a:lnTo>
                    <a:pt x="73906" y="221206"/>
                  </a:lnTo>
                  <a:lnTo>
                    <a:pt x="94487" y="211787"/>
                  </a:lnTo>
                  <a:lnTo>
                    <a:pt x="130707" y="182734"/>
                  </a:lnTo>
                  <a:lnTo>
                    <a:pt x="153174" y="150329"/>
                  </a:lnTo>
                  <a:lnTo>
                    <a:pt x="163471" y="105504"/>
                  </a:lnTo>
                  <a:lnTo>
                    <a:pt x="166521" y="55177"/>
                  </a:lnTo>
                  <a:lnTo>
                    <a:pt x="1572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23227" y="3140380"/>
              <a:ext cx="221100" cy="237418"/>
            </a:xfrm>
            <a:custGeom>
              <a:avLst/>
              <a:gdLst/>
              <a:ahLst/>
              <a:cxnLst/>
              <a:rect l="0" t="0" r="0" b="0"/>
              <a:pathLst>
                <a:path w="221100" h="237418">
                  <a:moveTo>
                    <a:pt x="0" y="52321"/>
                  </a:moveTo>
                  <a:lnTo>
                    <a:pt x="8333" y="89799"/>
                  </a:lnTo>
                  <a:lnTo>
                    <a:pt x="15684" y="141222"/>
                  </a:lnTo>
                  <a:lnTo>
                    <a:pt x="27231" y="203676"/>
                  </a:lnTo>
                  <a:lnTo>
                    <a:pt x="30295" y="237417"/>
                  </a:lnTo>
                  <a:lnTo>
                    <a:pt x="30302" y="179782"/>
                  </a:lnTo>
                  <a:lnTo>
                    <a:pt x="23230" y="125548"/>
                  </a:lnTo>
                  <a:lnTo>
                    <a:pt x="24820" y="86886"/>
                  </a:lnTo>
                  <a:lnTo>
                    <a:pt x="35838" y="36792"/>
                  </a:lnTo>
                  <a:lnTo>
                    <a:pt x="48684" y="15783"/>
                  </a:lnTo>
                  <a:lnTo>
                    <a:pt x="57022" y="6905"/>
                  </a:lnTo>
                  <a:lnTo>
                    <a:pt x="66091" y="2157"/>
                  </a:lnTo>
                  <a:lnTo>
                    <a:pt x="85526" y="0"/>
                  </a:lnTo>
                  <a:lnTo>
                    <a:pt x="116198" y="5363"/>
                  </a:lnTo>
                  <a:lnTo>
                    <a:pt x="141924" y="19950"/>
                  </a:lnTo>
                  <a:lnTo>
                    <a:pt x="164364" y="44679"/>
                  </a:lnTo>
                  <a:lnTo>
                    <a:pt x="197944" y="105217"/>
                  </a:lnTo>
                  <a:lnTo>
                    <a:pt x="212418" y="136624"/>
                  </a:lnTo>
                  <a:lnTo>
                    <a:pt x="219956" y="191295"/>
                  </a:lnTo>
                  <a:lnTo>
                    <a:pt x="221099" y="210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78680" y="2887243"/>
              <a:ext cx="197274" cy="517686"/>
            </a:xfrm>
            <a:custGeom>
              <a:avLst/>
              <a:gdLst/>
              <a:ahLst/>
              <a:cxnLst/>
              <a:rect l="0" t="0" r="0" b="0"/>
              <a:pathLst>
                <a:path w="197274" h="517686">
                  <a:moveTo>
                    <a:pt x="134101" y="410743"/>
                  </a:moveTo>
                  <a:lnTo>
                    <a:pt x="134101" y="352126"/>
                  </a:lnTo>
                  <a:lnTo>
                    <a:pt x="127862" y="331658"/>
                  </a:lnTo>
                  <a:lnTo>
                    <a:pt x="104793" y="299455"/>
                  </a:lnTo>
                  <a:lnTo>
                    <a:pt x="95845" y="295606"/>
                  </a:lnTo>
                  <a:lnTo>
                    <a:pt x="73425" y="294450"/>
                  </a:lnTo>
                  <a:lnTo>
                    <a:pt x="54102" y="300956"/>
                  </a:lnTo>
                  <a:lnTo>
                    <a:pt x="22633" y="324196"/>
                  </a:lnTo>
                  <a:lnTo>
                    <a:pt x="6577" y="355593"/>
                  </a:lnTo>
                  <a:lnTo>
                    <a:pt x="0" y="400121"/>
                  </a:lnTo>
                  <a:lnTo>
                    <a:pt x="3641" y="439181"/>
                  </a:lnTo>
                  <a:lnTo>
                    <a:pt x="17717" y="472981"/>
                  </a:lnTo>
                  <a:lnTo>
                    <a:pt x="36706" y="499633"/>
                  </a:lnTo>
                  <a:lnTo>
                    <a:pt x="56500" y="511861"/>
                  </a:lnTo>
                  <a:lnTo>
                    <a:pt x="68329" y="516760"/>
                  </a:lnTo>
                  <a:lnTo>
                    <a:pt x="78555" y="517685"/>
                  </a:lnTo>
                  <a:lnTo>
                    <a:pt x="96156" y="512475"/>
                  </a:lnTo>
                  <a:lnTo>
                    <a:pt x="119219" y="496388"/>
                  </a:lnTo>
                  <a:lnTo>
                    <a:pt x="146803" y="454349"/>
                  </a:lnTo>
                  <a:lnTo>
                    <a:pt x="164730" y="401679"/>
                  </a:lnTo>
                  <a:lnTo>
                    <a:pt x="179536" y="341492"/>
                  </a:lnTo>
                  <a:lnTo>
                    <a:pt x="184608" y="284419"/>
                  </a:lnTo>
                  <a:lnTo>
                    <a:pt x="186111" y="221235"/>
                  </a:lnTo>
                  <a:lnTo>
                    <a:pt x="180967" y="158060"/>
                  </a:lnTo>
                  <a:lnTo>
                    <a:pt x="172034" y="94888"/>
                  </a:lnTo>
                  <a:lnTo>
                    <a:pt x="161978" y="42895"/>
                  </a:lnTo>
                  <a:lnTo>
                    <a:pt x="151590" y="3443"/>
                  </a:lnTo>
                  <a:lnTo>
                    <a:pt x="145761" y="0"/>
                  </a:lnTo>
                  <a:lnTo>
                    <a:pt x="138365" y="2383"/>
                  </a:lnTo>
                  <a:lnTo>
                    <a:pt x="129925" y="8651"/>
                  </a:lnTo>
                  <a:lnTo>
                    <a:pt x="124298" y="17510"/>
                  </a:lnTo>
                  <a:lnTo>
                    <a:pt x="116379" y="53504"/>
                  </a:lnTo>
                  <a:lnTo>
                    <a:pt x="114032" y="103033"/>
                  </a:lnTo>
                  <a:lnTo>
                    <a:pt x="114507" y="163852"/>
                  </a:lnTo>
                  <a:lnTo>
                    <a:pt x="121537" y="209688"/>
                  </a:lnTo>
                  <a:lnTo>
                    <a:pt x="131029" y="264993"/>
                  </a:lnTo>
                  <a:lnTo>
                    <a:pt x="142420" y="317775"/>
                  </a:lnTo>
                  <a:lnTo>
                    <a:pt x="166637" y="371885"/>
                  </a:lnTo>
                  <a:lnTo>
                    <a:pt x="197273" y="410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70709" y="3161115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7" y="165433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70709" y="30663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86522" y="3176595"/>
              <a:ext cx="182325" cy="224567"/>
            </a:xfrm>
            <a:custGeom>
              <a:avLst/>
              <a:gdLst/>
              <a:ahLst/>
              <a:cxnLst/>
              <a:rect l="0" t="0" r="0" b="0"/>
              <a:pathLst>
                <a:path w="182325" h="224567">
                  <a:moveTo>
                    <a:pt x="0" y="89805"/>
                  </a:moveTo>
                  <a:lnTo>
                    <a:pt x="17959" y="152085"/>
                  </a:lnTo>
                  <a:lnTo>
                    <a:pt x="31667" y="206136"/>
                  </a:lnTo>
                  <a:lnTo>
                    <a:pt x="36301" y="224566"/>
                  </a:lnTo>
                  <a:lnTo>
                    <a:pt x="23632" y="169660"/>
                  </a:lnTo>
                  <a:lnTo>
                    <a:pt x="15977" y="117017"/>
                  </a:lnTo>
                  <a:lnTo>
                    <a:pt x="12775" y="62728"/>
                  </a:lnTo>
                  <a:lnTo>
                    <a:pt x="16596" y="39167"/>
                  </a:lnTo>
                  <a:lnTo>
                    <a:pt x="25314" y="20116"/>
                  </a:lnTo>
                  <a:lnTo>
                    <a:pt x="30914" y="11760"/>
                  </a:lnTo>
                  <a:lnTo>
                    <a:pt x="39327" y="6190"/>
                  </a:lnTo>
                  <a:lnTo>
                    <a:pt x="61153" y="0"/>
                  </a:lnTo>
                  <a:lnTo>
                    <a:pt x="83331" y="3488"/>
                  </a:lnTo>
                  <a:lnTo>
                    <a:pt x="103717" y="14007"/>
                  </a:lnTo>
                  <a:lnTo>
                    <a:pt x="128347" y="40830"/>
                  </a:lnTo>
                  <a:lnTo>
                    <a:pt x="164749" y="99199"/>
                  </a:lnTo>
                  <a:lnTo>
                    <a:pt x="180356" y="131583"/>
                  </a:lnTo>
                  <a:lnTo>
                    <a:pt x="182324" y="155946"/>
                  </a:lnTo>
                  <a:lnTo>
                    <a:pt x="178985" y="195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33921" y="3179787"/>
              <a:ext cx="309921" cy="497225"/>
            </a:xfrm>
            <a:custGeom>
              <a:avLst/>
              <a:gdLst/>
              <a:ahLst/>
              <a:cxnLst/>
              <a:rect l="0" t="0" r="0" b="0"/>
              <a:pathLst>
                <a:path w="309921" h="497225">
                  <a:moveTo>
                    <a:pt x="200042" y="202427"/>
                  </a:moveTo>
                  <a:lnTo>
                    <a:pt x="225236" y="148552"/>
                  </a:lnTo>
                  <a:lnTo>
                    <a:pt x="236623" y="116664"/>
                  </a:lnTo>
                  <a:lnTo>
                    <a:pt x="239347" y="79269"/>
                  </a:lnTo>
                  <a:lnTo>
                    <a:pt x="232095" y="45443"/>
                  </a:lnTo>
                  <a:lnTo>
                    <a:pt x="221697" y="23862"/>
                  </a:lnTo>
                  <a:lnTo>
                    <a:pt x="203037" y="8811"/>
                  </a:lnTo>
                  <a:lnTo>
                    <a:pt x="191510" y="3159"/>
                  </a:lnTo>
                  <a:lnTo>
                    <a:pt x="166224" y="0"/>
                  </a:lnTo>
                  <a:lnTo>
                    <a:pt x="141728" y="3665"/>
                  </a:lnTo>
                  <a:lnTo>
                    <a:pt x="123042" y="13093"/>
                  </a:lnTo>
                  <a:lnTo>
                    <a:pt x="110058" y="31321"/>
                  </a:lnTo>
                  <a:lnTo>
                    <a:pt x="92190" y="75561"/>
                  </a:lnTo>
                  <a:lnTo>
                    <a:pt x="92177" y="113105"/>
                  </a:lnTo>
                  <a:lnTo>
                    <a:pt x="103822" y="165372"/>
                  </a:lnTo>
                  <a:lnTo>
                    <a:pt x="114774" y="184398"/>
                  </a:lnTo>
                  <a:lnTo>
                    <a:pt x="139682" y="208263"/>
                  </a:lnTo>
                  <a:lnTo>
                    <a:pt x="149274" y="210997"/>
                  </a:lnTo>
                  <a:lnTo>
                    <a:pt x="169289" y="207796"/>
                  </a:lnTo>
                  <a:lnTo>
                    <a:pt x="200289" y="192839"/>
                  </a:lnTo>
                  <a:lnTo>
                    <a:pt x="214969" y="177108"/>
                  </a:lnTo>
                  <a:lnTo>
                    <a:pt x="233926" y="138414"/>
                  </a:lnTo>
                  <a:lnTo>
                    <a:pt x="237839" y="136355"/>
                  </a:lnTo>
                  <a:lnTo>
                    <a:pt x="241618" y="139662"/>
                  </a:lnTo>
                  <a:lnTo>
                    <a:pt x="260802" y="191215"/>
                  </a:lnTo>
                  <a:lnTo>
                    <a:pt x="282061" y="248219"/>
                  </a:lnTo>
                  <a:lnTo>
                    <a:pt x="297871" y="309868"/>
                  </a:lnTo>
                  <a:lnTo>
                    <a:pt x="309920" y="367106"/>
                  </a:lnTo>
                  <a:lnTo>
                    <a:pt x="308148" y="395331"/>
                  </a:lnTo>
                  <a:lnTo>
                    <a:pt x="300341" y="417233"/>
                  </a:lnTo>
                  <a:lnTo>
                    <a:pt x="294984" y="426350"/>
                  </a:lnTo>
                  <a:lnTo>
                    <a:pt x="279673" y="439599"/>
                  </a:lnTo>
                  <a:lnTo>
                    <a:pt x="223786" y="461473"/>
                  </a:lnTo>
                  <a:lnTo>
                    <a:pt x="176396" y="472918"/>
                  </a:lnTo>
                  <a:lnTo>
                    <a:pt x="122321" y="481115"/>
                  </a:lnTo>
                  <a:lnTo>
                    <a:pt x="66580" y="486764"/>
                  </a:lnTo>
                  <a:lnTo>
                    <a:pt x="19868" y="494812"/>
                  </a:lnTo>
                  <a:lnTo>
                    <a:pt x="0" y="497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46985" y="3114138"/>
              <a:ext cx="210382" cy="579799"/>
            </a:xfrm>
            <a:custGeom>
              <a:avLst/>
              <a:gdLst/>
              <a:ahLst/>
              <a:cxnLst/>
              <a:rect l="0" t="0" r="0" b="0"/>
              <a:pathLst>
                <a:path w="210382" h="579799">
                  <a:moveTo>
                    <a:pt x="39703" y="131205"/>
                  </a:moveTo>
                  <a:lnTo>
                    <a:pt x="31370" y="168683"/>
                  </a:lnTo>
                  <a:lnTo>
                    <a:pt x="29608" y="225696"/>
                  </a:lnTo>
                  <a:lnTo>
                    <a:pt x="34893" y="281645"/>
                  </a:lnTo>
                  <a:lnTo>
                    <a:pt x="43867" y="342676"/>
                  </a:lnTo>
                  <a:lnTo>
                    <a:pt x="53935" y="405213"/>
                  </a:lnTo>
                  <a:lnTo>
                    <a:pt x="58738" y="468196"/>
                  </a:lnTo>
                  <a:lnTo>
                    <a:pt x="60161" y="525722"/>
                  </a:lnTo>
                  <a:lnTo>
                    <a:pt x="54993" y="574222"/>
                  </a:lnTo>
                  <a:lnTo>
                    <a:pt x="52236" y="579798"/>
                  </a:lnTo>
                  <a:lnTo>
                    <a:pt x="49229" y="578836"/>
                  </a:lnTo>
                  <a:lnTo>
                    <a:pt x="46054" y="573515"/>
                  </a:lnTo>
                  <a:lnTo>
                    <a:pt x="34671" y="510780"/>
                  </a:lnTo>
                  <a:lnTo>
                    <a:pt x="25214" y="462041"/>
                  </a:lnTo>
                  <a:lnTo>
                    <a:pt x="21565" y="420183"/>
                  </a:lnTo>
                  <a:lnTo>
                    <a:pt x="16392" y="363057"/>
                  </a:lnTo>
                  <a:lnTo>
                    <a:pt x="10569" y="314546"/>
                  </a:lnTo>
                  <a:lnTo>
                    <a:pt x="5725" y="255719"/>
                  </a:lnTo>
                  <a:lnTo>
                    <a:pt x="0" y="193834"/>
                  </a:lnTo>
                  <a:lnTo>
                    <a:pt x="1423" y="137284"/>
                  </a:lnTo>
                  <a:lnTo>
                    <a:pt x="12385" y="76254"/>
                  </a:lnTo>
                  <a:lnTo>
                    <a:pt x="22380" y="38884"/>
                  </a:lnTo>
                  <a:lnTo>
                    <a:pt x="35513" y="19593"/>
                  </a:lnTo>
                  <a:lnTo>
                    <a:pt x="43929" y="11174"/>
                  </a:lnTo>
                  <a:lnTo>
                    <a:pt x="68878" y="1819"/>
                  </a:lnTo>
                  <a:lnTo>
                    <a:pt x="97123" y="0"/>
                  </a:lnTo>
                  <a:lnTo>
                    <a:pt x="121375" y="6991"/>
                  </a:lnTo>
                  <a:lnTo>
                    <a:pt x="140733" y="21017"/>
                  </a:lnTo>
                  <a:lnTo>
                    <a:pt x="164784" y="51763"/>
                  </a:lnTo>
                  <a:lnTo>
                    <a:pt x="193872" y="109664"/>
                  </a:lnTo>
                  <a:lnTo>
                    <a:pt x="209515" y="154588"/>
                  </a:lnTo>
                  <a:lnTo>
                    <a:pt x="210381" y="197535"/>
                  </a:lnTo>
                  <a:lnTo>
                    <a:pt x="199022" y="251629"/>
                  </a:lnTo>
                  <a:lnTo>
                    <a:pt x="175462" y="287270"/>
                  </a:lnTo>
                  <a:lnTo>
                    <a:pt x="160872" y="301173"/>
                  </a:lnTo>
                  <a:lnTo>
                    <a:pt x="142689" y="311252"/>
                  </a:lnTo>
                  <a:lnTo>
                    <a:pt x="101543" y="317913"/>
                  </a:lnTo>
                  <a:lnTo>
                    <a:pt x="50232" y="310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76201" y="2876846"/>
              <a:ext cx="73701" cy="558011"/>
            </a:xfrm>
            <a:custGeom>
              <a:avLst/>
              <a:gdLst/>
              <a:ahLst/>
              <a:cxnLst/>
              <a:rect l="0" t="0" r="0" b="0"/>
              <a:pathLst>
                <a:path w="73701" h="558011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14655" y="165596"/>
                  </a:lnTo>
                  <a:lnTo>
                    <a:pt x="20962" y="218410"/>
                  </a:lnTo>
                  <a:lnTo>
                    <a:pt x="32260" y="273903"/>
                  </a:lnTo>
                  <a:lnTo>
                    <a:pt x="42314" y="325261"/>
                  </a:lnTo>
                  <a:lnTo>
                    <a:pt x="49582" y="382982"/>
                  </a:lnTo>
                  <a:lnTo>
                    <a:pt x="57627" y="438819"/>
                  </a:lnTo>
                  <a:lnTo>
                    <a:pt x="63246" y="498115"/>
                  </a:lnTo>
                  <a:lnTo>
                    <a:pt x="7370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72835" y="3192922"/>
              <a:ext cx="250808" cy="250477"/>
            </a:xfrm>
            <a:custGeom>
              <a:avLst/>
              <a:gdLst/>
              <a:ahLst/>
              <a:cxnLst/>
              <a:rect l="0" t="0" r="0" b="0"/>
              <a:pathLst>
                <a:path w="250808" h="250477">
                  <a:moveTo>
                    <a:pt x="145522" y="115592"/>
                  </a:moveTo>
                  <a:lnTo>
                    <a:pt x="151111" y="98825"/>
                  </a:lnTo>
                  <a:lnTo>
                    <a:pt x="150735" y="81233"/>
                  </a:lnTo>
                  <a:lnTo>
                    <a:pt x="140962" y="35756"/>
                  </a:lnTo>
                  <a:lnTo>
                    <a:pt x="128288" y="15379"/>
                  </a:lnTo>
                  <a:lnTo>
                    <a:pt x="119994" y="6669"/>
                  </a:lnTo>
                  <a:lnTo>
                    <a:pt x="108616" y="2033"/>
                  </a:lnTo>
                  <a:lnTo>
                    <a:pt x="80376" y="0"/>
                  </a:lnTo>
                  <a:lnTo>
                    <a:pt x="57686" y="6116"/>
                  </a:lnTo>
                  <a:lnTo>
                    <a:pt x="39803" y="17803"/>
                  </a:lnTo>
                  <a:lnTo>
                    <a:pt x="24056" y="34696"/>
                  </a:lnTo>
                  <a:lnTo>
                    <a:pt x="7626" y="69526"/>
                  </a:lnTo>
                  <a:lnTo>
                    <a:pt x="0" y="123217"/>
                  </a:lnTo>
                  <a:lnTo>
                    <a:pt x="1613" y="178883"/>
                  </a:lnTo>
                  <a:lnTo>
                    <a:pt x="7863" y="204553"/>
                  </a:lnTo>
                  <a:lnTo>
                    <a:pt x="18439" y="223760"/>
                  </a:lnTo>
                  <a:lnTo>
                    <a:pt x="43137" y="247728"/>
                  </a:lnTo>
                  <a:lnTo>
                    <a:pt x="52698" y="250476"/>
                  </a:lnTo>
                  <a:lnTo>
                    <a:pt x="72682" y="247290"/>
                  </a:lnTo>
                  <a:lnTo>
                    <a:pt x="90141" y="234956"/>
                  </a:lnTo>
                  <a:lnTo>
                    <a:pt x="104530" y="216606"/>
                  </a:lnTo>
                  <a:lnTo>
                    <a:pt x="127198" y="158761"/>
                  </a:lnTo>
                  <a:lnTo>
                    <a:pt x="133453" y="107395"/>
                  </a:lnTo>
                  <a:lnTo>
                    <a:pt x="134537" y="75469"/>
                  </a:lnTo>
                  <a:lnTo>
                    <a:pt x="144528" y="125867"/>
                  </a:lnTo>
                  <a:lnTo>
                    <a:pt x="174391" y="187641"/>
                  </a:lnTo>
                  <a:lnTo>
                    <a:pt x="194890" y="214799"/>
                  </a:lnTo>
                  <a:lnTo>
                    <a:pt x="221370" y="232074"/>
                  </a:lnTo>
                  <a:lnTo>
                    <a:pt x="228843" y="234191"/>
                  </a:lnTo>
                  <a:lnTo>
                    <a:pt x="234994" y="234432"/>
                  </a:lnTo>
                  <a:lnTo>
                    <a:pt x="250807" y="231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27219" y="3168981"/>
              <a:ext cx="143823" cy="286933"/>
            </a:xfrm>
            <a:custGeom>
              <a:avLst/>
              <a:gdLst/>
              <a:ahLst/>
              <a:cxnLst/>
              <a:rect l="0" t="0" r="0" b="0"/>
              <a:pathLst>
                <a:path w="143823" h="286933">
                  <a:moveTo>
                    <a:pt x="143822" y="23719"/>
                  </a:moveTo>
                  <a:lnTo>
                    <a:pt x="125841" y="8078"/>
                  </a:lnTo>
                  <a:lnTo>
                    <a:pt x="108924" y="0"/>
                  </a:lnTo>
                  <a:lnTo>
                    <a:pt x="68491" y="54"/>
                  </a:lnTo>
                  <a:lnTo>
                    <a:pt x="45610" y="10862"/>
                  </a:lnTo>
                  <a:lnTo>
                    <a:pt x="28812" y="27364"/>
                  </a:lnTo>
                  <a:lnTo>
                    <a:pt x="12779" y="57555"/>
                  </a:lnTo>
                  <a:lnTo>
                    <a:pt x="0" y="109085"/>
                  </a:lnTo>
                  <a:lnTo>
                    <a:pt x="602" y="150398"/>
                  </a:lnTo>
                  <a:lnTo>
                    <a:pt x="11309" y="192275"/>
                  </a:lnTo>
                  <a:lnTo>
                    <a:pt x="24096" y="217956"/>
                  </a:lnTo>
                  <a:lnTo>
                    <a:pt x="60901" y="253506"/>
                  </a:lnTo>
                  <a:lnTo>
                    <a:pt x="82401" y="267397"/>
                  </a:lnTo>
                  <a:lnTo>
                    <a:pt x="143822" y="286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23683" y="3158184"/>
              <a:ext cx="169021" cy="318787"/>
            </a:xfrm>
            <a:custGeom>
              <a:avLst/>
              <a:gdLst/>
              <a:ahLst/>
              <a:cxnLst/>
              <a:rect l="0" t="0" r="0" b="0"/>
              <a:pathLst>
                <a:path w="169021" h="318787">
                  <a:moveTo>
                    <a:pt x="0" y="139802"/>
                  </a:moveTo>
                  <a:lnTo>
                    <a:pt x="55045" y="123013"/>
                  </a:lnTo>
                  <a:lnTo>
                    <a:pt x="114512" y="113718"/>
                  </a:lnTo>
                  <a:lnTo>
                    <a:pt x="141424" y="98668"/>
                  </a:lnTo>
                  <a:lnTo>
                    <a:pt x="164216" y="73802"/>
                  </a:lnTo>
                  <a:lnTo>
                    <a:pt x="167969" y="64216"/>
                  </a:lnTo>
                  <a:lnTo>
                    <a:pt x="169020" y="44207"/>
                  </a:lnTo>
                  <a:lnTo>
                    <a:pt x="162468" y="26735"/>
                  </a:lnTo>
                  <a:lnTo>
                    <a:pt x="157445" y="18801"/>
                  </a:lnTo>
                  <a:lnTo>
                    <a:pt x="139386" y="6865"/>
                  </a:lnTo>
                  <a:lnTo>
                    <a:pt x="116932" y="0"/>
                  </a:lnTo>
                  <a:lnTo>
                    <a:pt x="95254" y="849"/>
                  </a:lnTo>
                  <a:lnTo>
                    <a:pt x="63318" y="13493"/>
                  </a:lnTo>
                  <a:lnTo>
                    <a:pt x="48419" y="28682"/>
                  </a:lnTo>
                  <a:lnTo>
                    <a:pt x="33453" y="60084"/>
                  </a:lnTo>
                  <a:lnTo>
                    <a:pt x="15454" y="119122"/>
                  </a:lnTo>
                  <a:lnTo>
                    <a:pt x="13158" y="158501"/>
                  </a:lnTo>
                  <a:lnTo>
                    <a:pt x="22270" y="210609"/>
                  </a:lnTo>
                  <a:lnTo>
                    <a:pt x="39934" y="264593"/>
                  </a:lnTo>
                  <a:lnTo>
                    <a:pt x="51284" y="281442"/>
                  </a:lnTo>
                  <a:lnTo>
                    <a:pt x="67247" y="293610"/>
                  </a:lnTo>
                  <a:lnTo>
                    <a:pt x="126342" y="318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97424" y="345591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30297" y="1994351"/>
            <a:ext cx="544469" cy="695451"/>
            <a:chOff x="230297" y="1994351"/>
            <a:chExt cx="544469" cy="695451"/>
          </a:xfrm>
        </p:grpSpPr>
        <p:sp>
          <p:nvSpPr>
            <p:cNvPr id="58" name="Freeform 57"/>
            <p:cNvSpPr/>
            <p:nvPr/>
          </p:nvSpPr>
          <p:spPr>
            <a:xfrm>
              <a:off x="230297" y="1994351"/>
              <a:ext cx="376013" cy="695451"/>
            </a:xfrm>
            <a:custGeom>
              <a:avLst/>
              <a:gdLst/>
              <a:ahLst/>
              <a:cxnLst/>
              <a:rect l="0" t="0" r="0" b="0"/>
              <a:pathLst>
                <a:path w="376013" h="695451">
                  <a:moveTo>
                    <a:pt x="112800" y="28831"/>
                  </a:moveTo>
                  <a:lnTo>
                    <a:pt x="93672" y="91111"/>
                  </a:lnTo>
                  <a:lnTo>
                    <a:pt x="68586" y="153438"/>
                  </a:lnTo>
                  <a:lnTo>
                    <a:pt x="38362" y="207587"/>
                  </a:lnTo>
                  <a:lnTo>
                    <a:pt x="31589" y="218192"/>
                  </a:lnTo>
                  <a:lnTo>
                    <a:pt x="25904" y="221752"/>
                  </a:lnTo>
                  <a:lnTo>
                    <a:pt x="20944" y="220616"/>
                  </a:lnTo>
                  <a:lnTo>
                    <a:pt x="16468" y="216349"/>
                  </a:lnTo>
                  <a:lnTo>
                    <a:pt x="14614" y="196010"/>
                  </a:lnTo>
                  <a:lnTo>
                    <a:pt x="22955" y="140883"/>
                  </a:lnTo>
                  <a:lnTo>
                    <a:pt x="42405" y="82365"/>
                  </a:lnTo>
                  <a:lnTo>
                    <a:pt x="74631" y="37354"/>
                  </a:lnTo>
                  <a:lnTo>
                    <a:pt x="88427" y="22480"/>
                  </a:lnTo>
                  <a:lnTo>
                    <a:pt x="120526" y="6542"/>
                  </a:lnTo>
                  <a:lnTo>
                    <a:pt x="159673" y="0"/>
                  </a:lnTo>
                  <a:lnTo>
                    <a:pt x="195318" y="3651"/>
                  </a:lnTo>
                  <a:lnTo>
                    <a:pt x="214206" y="12181"/>
                  </a:lnTo>
                  <a:lnTo>
                    <a:pt x="222518" y="17731"/>
                  </a:lnTo>
                  <a:lnTo>
                    <a:pt x="234873" y="36376"/>
                  </a:lnTo>
                  <a:lnTo>
                    <a:pt x="257926" y="86473"/>
                  </a:lnTo>
                  <a:lnTo>
                    <a:pt x="266934" y="138717"/>
                  </a:lnTo>
                  <a:lnTo>
                    <a:pt x="277214" y="197546"/>
                  </a:lnTo>
                  <a:lnTo>
                    <a:pt x="280058" y="250786"/>
                  </a:lnTo>
                  <a:lnTo>
                    <a:pt x="280901" y="300746"/>
                  </a:lnTo>
                  <a:lnTo>
                    <a:pt x="279981" y="361172"/>
                  </a:lnTo>
                  <a:lnTo>
                    <a:pt x="272819" y="408062"/>
                  </a:lnTo>
                  <a:lnTo>
                    <a:pt x="263288" y="467059"/>
                  </a:lnTo>
                  <a:lnTo>
                    <a:pt x="249587" y="520807"/>
                  </a:lnTo>
                  <a:lnTo>
                    <a:pt x="230027" y="565219"/>
                  </a:lnTo>
                  <a:lnTo>
                    <a:pt x="188419" y="623566"/>
                  </a:lnTo>
                  <a:lnTo>
                    <a:pt x="149318" y="663341"/>
                  </a:lnTo>
                  <a:lnTo>
                    <a:pt x="92624" y="693463"/>
                  </a:lnTo>
                  <a:lnTo>
                    <a:pt x="67958" y="695450"/>
                  </a:lnTo>
                  <a:lnTo>
                    <a:pt x="43737" y="691264"/>
                  </a:lnTo>
                  <a:lnTo>
                    <a:pt x="25173" y="681604"/>
                  </a:lnTo>
                  <a:lnTo>
                    <a:pt x="12244" y="666393"/>
                  </a:lnTo>
                  <a:lnTo>
                    <a:pt x="7158" y="657423"/>
                  </a:lnTo>
                  <a:lnTo>
                    <a:pt x="0" y="616853"/>
                  </a:lnTo>
                  <a:lnTo>
                    <a:pt x="3469" y="573377"/>
                  </a:lnTo>
                  <a:lnTo>
                    <a:pt x="23084" y="530859"/>
                  </a:lnTo>
                  <a:lnTo>
                    <a:pt x="51122" y="499804"/>
                  </a:lnTo>
                  <a:lnTo>
                    <a:pt x="81657" y="475785"/>
                  </a:lnTo>
                  <a:lnTo>
                    <a:pt x="105588" y="470412"/>
                  </a:lnTo>
                  <a:lnTo>
                    <a:pt x="164668" y="476496"/>
                  </a:lnTo>
                  <a:lnTo>
                    <a:pt x="192004" y="488666"/>
                  </a:lnTo>
                  <a:lnTo>
                    <a:pt x="243739" y="519485"/>
                  </a:lnTo>
                  <a:lnTo>
                    <a:pt x="301532" y="560381"/>
                  </a:lnTo>
                  <a:lnTo>
                    <a:pt x="346447" y="587516"/>
                  </a:lnTo>
                  <a:lnTo>
                    <a:pt x="376012" y="586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3708" y="2496964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36911" y="442196"/>
            <a:ext cx="6969867" cy="1069815"/>
            <a:chOff x="336911" y="442196"/>
            <a:chExt cx="6969867" cy="1069815"/>
          </a:xfrm>
        </p:grpSpPr>
        <p:sp>
          <p:nvSpPr>
            <p:cNvPr id="61" name="Freeform 60"/>
            <p:cNvSpPr/>
            <p:nvPr/>
          </p:nvSpPr>
          <p:spPr>
            <a:xfrm>
              <a:off x="336911" y="568538"/>
              <a:ext cx="18863" cy="610654"/>
            </a:xfrm>
            <a:custGeom>
              <a:avLst/>
              <a:gdLst/>
              <a:ahLst/>
              <a:cxnLst/>
              <a:rect l="0" t="0" r="0" b="0"/>
              <a:pathLst>
                <a:path w="18863" h="610654">
                  <a:moveTo>
                    <a:pt x="10529" y="0"/>
                  </a:moveTo>
                  <a:lnTo>
                    <a:pt x="10529" y="50433"/>
                  </a:lnTo>
                  <a:lnTo>
                    <a:pt x="10529" y="105411"/>
                  </a:lnTo>
                  <a:lnTo>
                    <a:pt x="10529" y="155885"/>
                  </a:lnTo>
                  <a:lnTo>
                    <a:pt x="10529" y="217634"/>
                  </a:lnTo>
                  <a:lnTo>
                    <a:pt x="11699" y="267126"/>
                  </a:lnTo>
                  <a:lnTo>
                    <a:pt x="18862" y="325770"/>
                  </a:lnTo>
                  <a:lnTo>
                    <a:pt x="17287" y="377675"/>
                  </a:lnTo>
                  <a:lnTo>
                    <a:pt x="13533" y="420540"/>
                  </a:lnTo>
                  <a:lnTo>
                    <a:pt x="11419" y="482963"/>
                  </a:lnTo>
                  <a:lnTo>
                    <a:pt x="9623" y="536684"/>
                  </a:lnTo>
                  <a:lnTo>
                    <a:pt x="2248" y="584344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9067" y="11581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58670" y="442196"/>
              <a:ext cx="346864" cy="777097"/>
            </a:xfrm>
            <a:custGeom>
              <a:avLst/>
              <a:gdLst/>
              <a:ahLst/>
              <a:cxnLst/>
              <a:rect l="0" t="0" r="0" b="0"/>
              <a:pathLst>
                <a:path w="346864" h="777097">
                  <a:moveTo>
                    <a:pt x="9951" y="221099"/>
                  </a:moveTo>
                  <a:lnTo>
                    <a:pt x="29737" y="273149"/>
                  </a:lnTo>
                  <a:lnTo>
                    <a:pt x="38041" y="323089"/>
                  </a:lnTo>
                  <a:lnTo>
                    <a:pt x="46435" y="381885"/>
                  </a:lnTo>
                  <a:lnTo>
                    <a:pt x="58189" y="438559"/>
                  </a:lnTo>
                  <a:lnTo>
                    <a:pt x="64843" y="497934"/>
                  </a:lnTo>
                  <a:lnTo>
                    <a:pt x="77076" y="560052"/>
                  </a:lnTo>
                  <a:lnTo>
                    <a:pt x="82352" y="620892"/>
                  </a:lnTo>
                  <a:lnTo>
                    <a:pt x="83266" y="682577"/>
                  </a:lnTo>
                  <a:lnTo>
                    <a:pt x="83537" y="737769"/>
                  </a:lnTo>
                  <a:lnTo>
                    <a:pt x="82447" y="776089"/>
                  </a:lnTo>
                  <a:lnTo>
                    <a:pt x="80509" y="777096"/>
                  </a:lnTo>
                  <a:lnTo>
                    <a:pt x="78047" y="774257"/>
                  </a:lnTo>
                  <a:lnTo>
                    <a:pt x="66859" y="726505"/>
                  </a:lnTo>
                  <a:lnTo>
                    <a:pt x="62688" y="674226"/>
                  </a:lnTo>
                  <a:lnTo>
                    <a:pt x="54510" y="620221"/>
                  </a:lnTo>
                  <a:lnTo>
                    <a:pt x="45152" y="558101"/>
                  </a:lnTo>
                  <a:lnTo>
                    <a:pt x="39131" y="504693"/>
                  </a:lnTo>
                  <a:lnTo>
                    <a:pt x="24842" y="442325"/>
                  </a:lnTo>
                  <a:lnTo>
                    <a:pt x="15465" y="380661"/>
                  </a:lnTo>
                  <a:lnTo>
                    <a:pt x="5996" y="331157"/>
                  </a:lnTo>
                  <a:lnTo>
                    <a:pt x="1370" y="272036"/>
                  </a:lnTo>
                  <a:lnTo>
                    <a:pt x="0" y="221244"/>
                  </a:lnTo>
                  <a:lnTo>
                    <a:pt x="5183" y="176558"/>
                  </a:lnTo>
                  <a:lnTo>
                    <a:pt x="19717" y="139271"/>
                  </a:lnTo>
                  <a:lnTo>
                    <a:pt x="44430" y="105997"/>
                  </a:lnTo>
                  <a:lnTo>
                    <a:pt x="91458" y="72887"/>
                  </a:lnTo>
                  <a:lnTo>
                    <a:pt x="141995" y="50749"/>
                  </a:lnTo>
                  <a:lnTo>
                    <a:pt x="196431" y="29782"/>
                  </a:lnTo>
                  <a:lnTo>
                    <a:pt x="257946" y="10754"/>
                  </a:lnTo>
                  <a:lnTo>
                    <a:pt x="317861" y="2124"/>
                  </a:lnTo>
                  <a:lnTo>
                    <a:pt x="3468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42321" y="863336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56695" y="17959"/>
                  </a:lnTo>
                  <a:lnTo>
                    <a:pt x="99533" y="35149"/>
                  </a:lnTo>
                  <a:lnTo>
                    <a:pt x="42743" y="52650"/>
                  </a:lnTo>
                  <a:lnTo>
                    <a:pt x="16954" y="631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58826" y="979150"/>
              <a:ext cx="9879" cy="189514"/>
            </a:xfrm>
            <a:custGeom>
              <a:avLst/>
              <a:gdLst/>
              <a:ahLst/>
              <a:cxnLst/>
              <a:rect l="0" t="0" r="0" b="0"/>
              <a:pathLst>
                <a:path w="9879" h="189514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1" y="145953"/>
                  </a:lnTo>
                  <a:lnTo>
                    <a:pt x="987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47647" y="800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55425" y="968253"/>
              <a:ext cx="208078" cy="243035"/>
            </a:xfrm>
            <a:custGeom>
              <a:avLst/>
              <a:gdLst/>
              <a:ahLst/>
              <a:cxnLst/>
              <a:rect l="0" t="0" r="0" b="0"/>
              <a:pathLst>
                <a:path w="208078" h="243035">
                  <a:moveTo>
                    <a:pt x="8036" y="21425"/>
                  </a:moveTo>
                  <a:lnTo>
                    <a:pt x="11155" y="81809"/>
                  </a:lnTo>
                  <a:lnTo>
                    <a:pt x="16369" y="136413"/>
                  </a:lnTo>
                  <a:lnTo>
                    <a:pt x="21033" y="186517"/>
                  </a:lnTo>
                  <a:lnTo>
                    <a:pt x="24341" y="215292"/>
                  </a:lnTo>
                  <a:lnTo>
                    <a:pt x="21911" y="239779"/>
                  </a:lnTo>
                  <a:lnTo>
                    <a:pt x="19626" y="243034"/>
                  </a:lnTo>
                  <a:lnTo>
                    <a:pt x="16932" y="240524"/>
                  </a:lnTo>
                  <a:lnTo>
                    <a:pt x="4204" y="202874"/>
                  </a:lnTo>
                  <a:lnTo>
                    <a:pt x="0" y="141972"/>
                  </a:lnTo>
                  <a:lnTo>
                    <a:pt x="6305" y="92108"/>
                  </a:lnTo>
                  <a:lnTo>
                    <a:pt x="16752" y="49517"/>
                  </a:lnTo>
                  <a:lnTo>
                    <a:pt x="40650" y="12980"/>
                  </a:lnTo>
                  <a:lnTo>
                    <a:pt x="47326" y="5266"/>
                  </a:lnTo>
                  <a:lnTo>
                    <a:pt x="57626" y="1294"/>
                  </a:lnTo>
                  <a:lnTo>
                    <a:pt x="84668" y="0"/>
                  </a:lnTo>
                  <a:lnTo>
                    <a:pt x="109945" y="9563"/>
                  </a:lnTo>
                  <a:lnTo>
                    <a:pt x="121598" y="17027"/>
                  </a:lnTo>
                  <a:lnTo>
                    <a:pt x="140786" y="40917"/>
                  </a:lnTo>
                  <a:lnTo>
                    <a:pt x="172168" y="98325"/>
                  </a:lnTo>
                  <a:lnTo>
                    <a:pt x="198558" y="148659"/>
                  </a:lnTo>
                  <a:lnTo>
                    <a:pt x="206197" y="200023"/>
                  </a:lnTo>
                  <a:lnTo>
                    <a:pt x="208077" y="221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32679" y="609107"/>
              <a:ext cx="215094" cy="664824"/>
            </a:xfrm>
            <a:custGeom>
              <a:avLst/>
              <a:gdLst/>
              <a:ahLst/>
              <a:cxnLst/>
              <a:rect l="0" t="0" r="0" b="0"/>
              <a:pathLst>
                <a:path w="215094" h="664824">
                  <a:moveTo>
                    <a:pt x="151922" y="538499"/>
                  </a:moveTo>
                  <a:lnTo>
                    <a:pt x="166576" y="494536"/>
                  </a:lnTo>
                  <a:lnTo>
                    <a:pt x="165492" y="458662"/>
                  </a:lnTo>
                  <a:lnTo>
                    <a:pt x="157563" y="438285"/>
                  </a:lnTo>
                  <a:lnTo>
                    <a:pt x="127820" y="400550"/>
                  </a:lnTo>
                  <a:lnTo>
                    <a:pt x="98377" y="380902"/>
                  </a:lnTo>
                  <a:lnTo>
                    <a:pt x="77821" y="377989"/>
                  </a:lnTo>
                  <a:lnTo>
                    <a:pt x="67426" y="378850"/>
                  </a:lnTo>
                  <a:lnTo>
                    <a:pt x="49637" y="389165"/>
                  </a:lnTo>
                  <a:lnTo>
                    <a:pt x="35102" y="406617"/>
                  </a:lnTo>
                  <a:lnTo>
                    <a:pt x="12334" y="469428"/>
                  </a:lnTo>
                  <a:lnTo>
                    <a:pt x="0" y="524682"/>
                  </a:lnTo>
                  <a:lnTo>
                    <a:pt x="6402" y="580656"/>
                  </a:lnTo>
                  <a:lnTo>
                    <a:pt x="23488" y="641233"/>
                  </a:lnTo>
                  <a:lnTo>
                    <a:pt x="34788" y="658638"/>
                  </a:lnTo>
                  <a:lnTo>
                    <a:pt x="43417" y="663045"/>
                  </a:lnTo>
                  <a:lnTo>
                    <a:pt x="65483" y="664823"/>
                  </a:lnTo>
                  <a:lnTo>
                    <a:pt x="84649" y="658594"/>
                  </a:lnTo>
                  <a:lnTo>
                    <a:pt x="93035" y="653657"/>
                  </a:lnTo>
                  <a:lnTo>
                    <a:pt x="116016" y="624352"/>
                  </a:lnTo>
                  <a:lnTo>
                    <a:pt x="140362" y="570298"/>
                  </a:lnTo>
                  <a:lnTo>
                    <a:pt x="155228" y="511245"/>
                  </a:lnTo>
                  <a:lnTo>
                    <a:pt x="168259" y="456036"/>
                  </a:lnTo>
                  <a:lnTo>
                    <a:pt x="177946" y="392950"/>
                  </a:lnTo>
                  <a:lnTo>
                    <a:pt x="182409" y="340946"/>
                  </a:lnTo>
                  <a:lnTo>
                    <a:pt x="183290" y="285613"/>
                  </a:lnTo>
                  <a:lnTo>
                    <a:pt x="177875" y="229623"/>
                  </a:lnTo>
                  <a:lnTo>
                    <a:pt x="172776" y="173503"/>
                  </a:lnTo>
                  <a:lnTo>
                    <a:pt x="164836" y="111118"/>
                  </a:lnTo>
                  <a:lnTo>
                    <a:pt x="160038" y="58578"/>
                  </a:lnTo>
                  <a:lnTo>
                    <a:pt x="147936" y="4492"/>
                  </a:lnTo>
                  <a:lnTo>
                    <a:pt x="143415" y="0"/>
                  </a:lnTo>
                  <a:lnTo>
                    <a:pt x="138062" y="515"/>
                  </a:lnTo>
                  <a:lnTo>
                    <a:pt x="132153" y="4368"/>
                  </a:lnTo>
                  <a:lnTo>
                    <a:pt x="125588" y="24247"/>
                  </a:lnTo>
                  <a:lnTo>
                    <a:pt x="125012" y="74562"/>
                  </a:lnTo>
                  <a:lnTo>
                    <a:pt x="128263" y="118225"/>
                  </a:lnTo>
                  <a:lnTo>
                    <a:pt x="129708" y="164927"/>
                  </a:lnTo>
                  <a:lnTo>
                    <a:pt x="136111" y="214901"/>
                  </a:lnTo>
                  <a:lnTo>
                    <a:pt x="140350" y="271634"/>
                  </a:lnTo>
                  <a:lnTo>
                    <a:pt x="144307" y="334140"/>
                  </a:lnTo>
                  <a:lnTo>
                    <a:pt x="152785" y="386701"/>
                  </a:lnTo>
                  <a:lnTo>
                    <a:pt x="166130" y="446383"/>
                  </a:lnTo>
                  <a:lnTo>
                    <a:pt x="201686" y="507684"/>
                  </a:lnTo>
                  <a:lnTo>
                    <a:pt x="215093" y="527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24847" y="684352"/>
              <a:ext cx="28293" cy="568540"/>
            </a:xfrm>
            <a:custGeom>
              <a:avLst/>
              <a:gdLst/>
              <a:ahLst/>
              <a:cxnLst/>
              <a:rect l="0" t="0" r="0" b="0"/>
              <a:pathLst>
                <a:path w="28293" h="568540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0" y="150386"/>
                  </a:lnTo>
                  <a:lnTo>
                    <a:pt x="14207" y="208127"/>
                  </a:lnTo>
                  <a:lnTo>
                    <a:pt x="16710" y="259889"/>
                  </a:lnTo>
                  <a:lnTo>
                    <a:pt x="17452" y="322539"/>
                  </a:lnTo>
                  <a:lnTo>
                    <a:pt x="17672" y="372297"/>
                  </a:lnTo>
                  <a:lnTo>
                    <a:pt x="17737" y="419016"/>
                  </a:lnTo>
                  <a:lnTo>
                    <a:pt x="17756" y="473933"/>
                  </a:lnTo>
                  <a:lnTo>
                    <a:pt x="20882" y="532477"/>
                  </a:lnTo>
                  <a:lnTo>
                    <a:pt x="28292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63626" y="915979"/>
              <a:ext cx="326385" cy="52643"/>
            </a:xfrm>
            <a:custGeom>
              <a:avLst/>
              <a:gdLst/>
              <a:ahLst/>
              <a:cxnLst/>
              <a:rect l="0" t="0" r="0" b="0"/>
              <a:pathLst>
                <a:path w="326385" h="52643">
                  <a:moveTo>
                    <a:pt x="326384" y="0"/>
                  </a:moveTo>
                  <a:lnTo>
                    <a:pt x="309616" y="11178"/>
                  </a:lnTo>
                  <a:lnTo>
                    <a:pt x="258038" y="20275"/>
                  </a:lnTo>
                  <a:lnTo>
                    <a:pt x="205389" y="32124"/>
                  </a:lnTo>
                  <a:lnTo>
                    <a:pt x="156393" y="42273"/>
                  </a:lnTo>
                  <a:lnTo>
                    <a:pt x="104831" y="49570"/>
                  </a:lnTo>
                  <a:lnTo>
                    <a:pt x="55628" y="5173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68953" y="652766"/>
              <a:ext cx="505369" cy="607553"/>
            </a:xfrm>
            <a:custGeom>
              <a:avLst/>
              <a:gdLst/>
              <a:ahLst/>
              <a:cxnLst/>
              <a:rect l="0" t="0" r="0" b="0"/>
              <a:pathLst>
                <a:path w="505369" h="607553">
                  <a:moveTo>
                    <a:pt x="0" y="0"/>
                  </a:moveTo>
                  <a:lnTo>
                    <a:pt x="19786" y="52051"/>
                  </a:lnTo>
                  <a:lnTo>
                    <a:pt x="28089" y="101990"/>
                  </a:lnTo>
                  <a:lnTo>
                    <a:pt x="36484" y="160786"/>
                  </a:lnTo>
                  <a:lnTo>
                    <a:pt x="48238" y="217461"/>
                  </a:lnTo>
                  <a:lnTo>
                    <a:pt x="54892" y="273716"/>
                  </a:lnTo>
                  <a:lnTo>
                    <a:pt x="61536" y="329888"/>
                  </a:lnTo>
                  <a:lnTo>
                    <a:pt x="70084" y="386044"/>
                  </a:lnTo>
                  <a:lnTo>
                    <a:pt x="76105" y="439078"/>
                  </a:lnTo>
                  <a:lnTo>
                    <a:pt x="82623" y="500463"/>
                  </a:lnTo>
                  <a:lnTo>
                    <a:pt x="82741" y="562198"/>
                  </a:lnTo>
                  <a:lnTo>
                    <a:pt x="78498" y="586778"/>
                  </a:lnTo>
                  <a:lnTo>
                    <a:pt x="76898" y="588887"/>
                  </a:lnTo>
                  <a:lnTo>
                    <a:pt x="74121" y="540875"/>
                  </a:lnTo>
                  <a:lnTo>
                    <a:pt x="73783" y="478803"/>
                  </a:lnTo>
                  <a:lnTo>
                    <a:pt x="76835" y="416456"/>
                  </a:lnTo>
                  <a:lnTo>
                    <a:pt x="88277" y="380758"/>
                  </a:lnTo>
                  <a:lnTo>
                    <a:pt x="93946" y="369652"/>
                  </a:lnTo>
                  <a:lnTo>
                    <a:pt x="109604" y="354193"/>
                  </a:lnTo>
                  <a:lnTo>
                    <a:pt x="118693" y="348433"/>
                  </a:lnTo>
                  <a:lnTo>
                    <a:pt x="138150" y="345152"/>
                  </a:lnTo>
                  <a:lnTo>
                    <a:pt x="148252" y="345915"/>
                  </a:lnTo>
                  <a:lnTo>
                    <a:pt x="165716" y="356121"/>
                  </a:lnTo>
                  <a:lnTo>
                    <a:pt x="203190" y="395161"/>
                  </a:lnTo>
                  <a:lnTo>
                    <a:pt x="233009" y="451846"/>
                  </a:lnTo>
                  <a:lnTo>
                    <a:pt x="252404" y="513586"/>
                  </a:lnTo>
                  <a:lnTo>
                    <a:pt x="260010" y="553037"/>
                  </a:lnTo>
                  <a:lnTo>
                    <a:pt x="261077" y="568733"/>
                  </a:lnTo>
                  <a:lnTo>
                    <a:pt x="262959" y="573348"/>
                  </a:lnTo>
                  <a:lnTo>
                    <a:pt x="265383" y="570575"/>
                  </a:lnTo>
                  <a:lnTo>
                    <a:pt x="287580" y="515151"/>
                  </a:lnTo>
                  <a:lnTo>
                    <a:pt x="326674" y="455780"/>
                  </a:lnTo>
                  <a:lnTo>
                    <a:pt x="381123" y="398182"/>
                  </a:lnTo>
                  <a:lnTo>
                    <a:pt x="436792" y="345810"/>
                  </a:lnTo>
                  <a:lnTo>
                    <a:pt x="453594" y="315372"/>
                  </a:lnTo>
                  <a:lnTo>
                    <a:pt x="454474" y="305005"/>
                  </a:lnTo>
                  <a:lnTo>
                    <a:pt x="449213" y="284127"/>
                  </a:lnTo>
                  <a:lnTo>
                    <a:pt x="442195" y="277155"/>
                  </a:lnTo>
                  <a:lnTo>
                    <a:pt x="421919" y="269409"/>
                  </a:lnTo>
                  <a:lnTo>
                    <a:pt x="412300" y="269683"/>
                  </a:lnTo>
                  <a:lnTo>
                    <a:pt x="361513" y="293065"/>
                  </a:lnTo>
                  <a:lnTo>
                    <a:pt x="344726" y="309236"/>
                  </a:lnTo>
                  <a:lnTo>
                    <a:pt x="318828" y="353802"/>
                  </a:lnTo>
                  <a:lnTo>
                    <a:pt x="309327" y="393909"/>
                  </a:lnTo>
                  <a:lnTo>
                    <a:pt x="314522" y="456619"/>
                  </a:lnTo>
                  <a:lnTo>
                    <a:pt x="326813" y="512160"/>
                  </a:lnTo>
                  <a:lnTo>
                    <a:pt x="335933" y="535293"/>
                  </a:lnTo>
                  <a:lnTo>
                    <a:pt x="360798" y="566877"/>
                  </a:lnTo>
                  <a:lnTo>
                    <a:pt x="391562" y="590404"/>
                  </a:lnTo>
                  <a:lnTo>
                    <a:pt x="429794" y="604133"/>
                  </a:lnTo>
                  <a:lnTo>
                    <a:pt x="468418" y="607552"/>
                  </a:lnTo>
                  <a:lnTo>
                    <a:pt x="505368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42818" y="882190"/>
              <a:ext cx="157929" cy="404515"/>
            </a:xfrm>
            <a:custGeom>
              <a:avLst/>
              <a:gdLst/>
              <a:ahLst/>
              <a:cxnLst/>
              <a:rect l="0" t="0" r="0" b="0"/>
              <a:pathLst>
                <a:path w="157929" h="404515">
                  <a:moveTo>
                    <a:pt x="0" y="118017"/>
                  </a:moveTo>
                  <a:lnTo>
                    <a:pt x="19128" y="181467"/>
                  </a:lnTo>
                  <a:lnTo>
                    <a:pt x="40000" y="239561"/>
                  </a:lnTo>
                  <a:lnTo>
                    <a:pt x="60553" y="297539"/>
                  </a:lnTo>
                  <a:lnTo>
                    <a:pt x="81978" y="350443"/>
                  </a:lnTo>
                  <a:lnTo>
                    <a:pt x="99140" y="404514"/>
                  </a:lnTo>
                  <a:lnTo>
                    <a:pt x="80544" y="343882"/>
                  </a:lnTo>
                  <a:lnTo>
                    <a:pt x="65199" y="295294"/>
                  </a:lnTo>
                  <a:lnTo>
                    <a:pt x="49534" y="237652"/>
                  </a:lnTo>
                  <a:lnTo>
                    <a:pt x="43580" y="175660"/>
                  </a:lnTo>
                  <a:lnTo>
                    <a:pt x="45523" y="113329"/>
                  </a:lnTo>
                  <a:lnTo>
                    <a:pt x="56826" y="60939"/>
                  </a:lnTo>
                  <a:lnTo>
                    <a:pt x="72470" y="25066"/>
                  </a:lnTo>
                  <a:lnTo>
                    <a:pt x="88361" y="9245"/>
                  </a:lnTo>
                  <a:lnTo>
                    <a:pt x="97512" y="3388"/>
                  </a:lnTo>
                  <a:lnTo>
                    <a:pt x="120158" y="0"/>
                  </a:lnTo>
                  <a:lnTo>
                    <a:pt x="157928" y="2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55196" y="947564"/>
              <a:ext cx="204257" cy="326995"/>
            </a:xfrm>
            <a:custGeom>
              <a:avLst/>
              <a:gdLst/>
              <a:ahLst/>
              <a:cxnLst/>
              <a:rect l="0" t="0" r="0" b="0"/>
              <a:pathLst>
                <a:path w="204257" h="326995">
                  <a:moveTo>
                    <a:pt x="145591" y="0"/>
                  </a:moveTo>
                  <a:lnTo>
                    <a:pt x="123234" y="0"/>
                  </a:lnTo>
                  <a:lnTo>
                    <a:pt x="92564" y="11179"/>
                  </a:lnTo>
                  <a:lnTo>
                    <a:pt x="66838" y="29309"/>
                  </a:lnTo>
                  <a:lnTo>
                    <a:pt x="30037" y="86239"/>
                  </a:lnTo>
                  <a:lnTo>
                    <a:pt x="7342" y="135188"/>
                  </a:lnTo>
                  <a:lnTo>
                    <a:pt x="0" y="194294"/>
                  </a:lnTo>
                  <a:lnTo>
                    <a:pt x="1067" y="237983"/>
                  </a:lnTo>
                  <a:lnTo>
                    <a:pt x="9608" y="266427"/>
                  </a:lnTo>
                  <a:lnTo>
                    <a:pt x="24323" y="288428"/>
                  </a:lnTo>
                  <a:lnTo>
                    <a:pt x="62365" y="321616"/>
                  </a:lnTo>
                  <a:lnTo>
                    <a:pt x="85985" y="326994"/>
                  </a:lnTo>
                  <a:lnTo>
                    <a:pt x="112081" y="324315"/>
                  </a:lnTo>
                  <a:lnTo>
                    <a:pt x="150740" y="309653"/>
                  </a:lnTo>
                  <a:lnTo>
                    <a:pt x="169717" y="297111"/>
                  </a:lnTo>
                  <a:lnTo>
                    <a:pt x="193554" y="265718"/>
                  </a:lnTo>
                  <a:lnTo>
                    <a:pt x="204256" y="221191"/>
                  </a:lnTo>
                  <a:lnTo>
                    <a:pt x="199467" y="163319"/>
                  </a:lnTo>
                  <a:lnTo>
                    <a:pt x="184136" y="116879"/>
                  </a:lnTo>
                  <a:lnTo>
                    <a:pt x="151517" y="67309"/>
                  </a:lnTo>
                  <a:lnTo>
                    <a:pt x="145591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95544" y="979150"/>
              <a:ext cx="220147" cy="337261"/>
            </a:xfrm>
            <a:custGeom>
              <a:avLst/>
              <a:gdLst/>
              <a:ahLst/>
              <a:cxnLst/>
              <a:rect l="0" t="0" r="0" b="0"/>
              <a:pathLst>
                <a:path w="220147" h="337261">
                  <a:moveTo>
                    <a:pt x="0" y="0"/>
                  </a:moveTo>
                  <a:lnTo>
                    <a:pt x="5589" y="58617"/>
                  </a:lnTo>
                  <a:lnTo>
                    <a:pt x="9065" y="110174"/>
                  </a:lnTo>
                  <a:lnTo>
                    <a:pt x="15684" y="169905"/>
                  </a:lnTo>
                  <a:lnTo>
                    <a:pt x="25054" y="226467"/>
                  </a:lnTo>
                  <a:lnTo>
                    <a:pt x="47106" y="287236"/>
                  </a:lnTo>
                  <a:lnTo>
                    <a:pt x="68290" y="316084"/>
                  </a:lnTo>
                  <a:lnTo>
                    <a:pt x="86502" y="331944"/>
                  </a:lnTo>
                  <a:lnTo>
                    <a:pt x="97442" y="335940"/>
                  </a:lnTo>
                  <a:lnTo>
                    <a:pt x="122077" y="337260"/>
                  </a:lnTo>
                  <a:lnTo>
                    <a:pt x="132857" y="333634"/>
                  </a:lnTo>
                  <a:lnTo>
                    <a:pt x="174484" y="298569"/>
                  </a:lnTo>
                  <a:lnTo>
                    <a:pt x="190649" y="271739"/>
                  </a:lnTo>
                  <a:lnTo>
                    <a:pt x="210257" y="214595"/>
                  </a:lnTo>
                  <a:lnTo>
                    <a:pt x="217886" y="166529"/>
                  </a:lnTo>
                  <a:lnTo>
                    <a:pt x="220146" y="115242"/>
                  </a:lnTo>
                  <a:lnTo>
                    <a:pt x="215321" y="56689"/>
                  </a:lnTo>
                  <a:lnTo>
                    <a:pt x="21057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90342" y="1008861"/>
              <a:ext cx="235944" cy="325250"/>
            </a:xfrm>
            <a:custGeom>
              <a:avLst/>
              <a:gdLst/>
              <a:ahLst/>
              <a:cxnLst/>
              <a:rect l="0" t="0" r="0" b="0"/>
              <a:pathLst>
                <a:path w="235944" h="325250">
                  <a:moveTo>
                    <a:pt x="0" y="65045"/>
                  </a:moveTo>
                  <a:lnTo>
                    <a:pt x="7235" y="92601"/>
                  </a:lnTo>
                  <a:lnTo>
                    <a:pt x="12997" y="151944"/>
                  </a:lnTo>
                  <a:lnTo>
                    <a:pt x="21788" y="205827"/>
                  </a:lnTo>
                  <a:lnTo>
                    <a:pt x="31802" y="260006"/>
                  </a:lnTo>
                  <a:lnTo>
                    <a:pt x="40077" y="320235"/>
                  </a:lnTo>
                  <a:lnTo>
                    <a:pt x="39586" y="325249"/>
                  </a:lnTo>
                  <a:lnTo>
                    <a:pt x="38089" y="323912"/>
                  </a:lnTo>
                  <a:lnTo>
                    <a:pt x="27281" y="288145"/>
                  </a:lnTo>
                  <a:lnTo>
                    <a:pt x="22901" y="238384"/>
                  </a:lnTo>
                  <a:lnTo>
                    <a:pt x="21603" y="179186"/>
                  </a:lnTo>
                  <a:lnTo>
                    <a:pt x="26808" y="122781"/>
                  </a:lnTo>
                  <a:lnTo>
                    <a:pt x="35759" y="69024"/>
                  </a:lnTo>
                  <a:lnTo>
                    <a:pt x="45820" y="27230"/>
                  </a:lnTo>
                  <a:lnTo>
                    <a:pt x="51604" y="17608"/>
                  </a:lnTo>
                  <a:lnTo>
                    <a:pt x="67388" y="3798"/>
                  </a:lnTo>
                  <a:lnTo>
                    <a:pt x="89222" y="0"/>
                  </a:lnTo>
                  <a:lnTo>
                    <a:pt x="113354" y="3381"/>
                  </a:lnTo>
                  <a:lnTo>
                    <a:pt x="146670" y="19608"/>
                  </a:lnTo>
                  <a:lnTo>
                    <a:pt x="168132" y="36662"/>
                  </a:lnTo>
                  <a:lnTo>
                    <a:pt x="183130" y="62179"/>
                  </a:lnTo>
                  <a:lnTo>
                    <a:pt x="207879" y="120631"/>
                  </a:lnTo>
                  <a:lnTo>
                    <a:pt x="222771" y="168733"/>
                  </a:lnTo>
                  <a:lnTo>
                    <a:pt x="235943" y="226643"/>
                  </a:lnTo>
                  <a:lnTo>
                    <a:pt x="231627" y="265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28556" y="703887"/>
              <a:ext cx="198740" cy="617337"/>
            </a:xfrm>
            <a:custGeom>
              <a:avLst/>
              <a:gdLst/>
              <a:ahLst/>
              <a:cxnLst/>
              <a:rect l="0" t="0" r="0" b="0"/>
              <a:pathLst>
                <a:path w="198740" h="617337">
                  <a:moveTo>
                    <a:pt x="103982" y="485833"/>
                  </a:moveTo>
                  <a:lnTo>
                    <a:pt x="115161" y="469065"/>
                  </a:lnTo>
                  <a:lnTo>
                    <a:pt x="122113" y="430692"/>
                  </a:lnTo>
                  <a:lnTo>
                    <a:pt x="116056" y="373729"/>
                  </a:lnTo>
                  <a:lnTo>
                    <a:pt x="105740" y="333814"/>
                  </a:lnTo>
                  <a:lnTo>
                    <a:pt x="94625" y="314543"/>
                  </a:lnTo>
                  <a:lnTo>
                    <a:pt x="86046" y="309639"/>
                  </a:lnTo>
                  <a:lnTo>
                    <a:pt x="64035" y="307309"/>
                  </a:lnTo>
                  <a:lnTo>
                    <a:pt x="53954" y="310665"/>
                  </a:lnTo>
                  <a:lnTo>
                    <a:pt x="36514" y="323752"/>
                  </a:lnTo>
                  <a:lnTo>
                    <a:pt x="13542" y="356440"/>
                  </a:lnTo>
                  <a:lnTo>
                    <a:pt x="3096" y="401351"/>
                  </a:lnTo>
                  <a:lnTo>
                    <a:pt x="0" y="451702"/>
                  </a:lnTo>
                  <a:lnTo>
                    <a:pt x="7360" y="505477"/>
                  </a:lnTo>
                  <a:lnTo>
                    <a:pt x="20079" y="559946"/>
                  </a:lnTo>
                  <a:lnTo>
                    <a:pt x="28088" y="585453"/>
                  </a:lnTo>
                  <a:lnTo>
                    <a:pt x="39446" y="604587"/>
                  </a:lnTo>
                  <a:lnTo>
                    <a:pt x="48090" y="610626"/>
                  </a:lnTo>
                  <a:lnTo>
                    <a:pt x="70172" y="617336"/>
                  </a:lnTo>
                  <a:lnTo>
                    <a:pt x="81443" y="615615"/>
                  </a:lnTo>
                  <a:lnTo>
                    <a:pt x="103324" y="604345"/>
                  </a:lnTo>
                  <a:lnTo>
                    <a:pt x="121627" y="581399"/>
                  </a:lnTo>
                  <a:lnTo>
                    <a:pt x="151280" y="518911"/>
                  </a:lnTo>
                  <a:lnTo>
                    <a:pt x="170421" y="459383"/>
                  </a:lnTo>
                  <a:lnTo>
                    <a:pt x="176248" y="403572"/>
                  </a:lnTo>
                  <a:lnTo>
                    <a:pt x="178427" y="354485"/>
                  </a:lnTo>
                  <a:lnTo>
                    <a:pt x="184792" y="304065"/>
                  </a:lnTo>
                  <a:lnTo>
                    <a:pt x="187535" y="244514"/>
                  </a:lnTo>
                  <a:lnTo>
                    <a:pt x="188077" y="187690"/>
                  </a:lnTo>
                  <a:lnTo>
                    <a:pt x="187015" y="129066"/>
                  </a:lnTo>
                  <a:lnTo>
                    <a:pt x="179798" y="73628"/>
                  </a:lnTo>
                  <a:lnTo>
                    <a:pt x="169080" y="23147"/>
                  </a:lnTo>
                  <a:lnTo>
                    <a:pt x="157871" y="994"/>
                  </a:lnTo>
                  <a:lnTo>
                    <a:pt x="152777" y="0"/>
                  </a:lnTo>
                  <a:lnTo>
                    <a:pt x="148210" y="5187"/>
                  </a:lnTo>
                  <a:lnTo>
                    <a:pt x="143996" y="14494"/>
                  </a:lnTo>
                  <a:lnTo>
                    <a:pt x="143654" y="61127"/>
                  </a:lnTo>
                  <a:lnTo>
                    <a:pt x="145373" y="119398"/>
                  </a:lnTo>
                  <a:lnTo>
                    <a:pt x="145882" y="169939"/>
                  </a:lnTo>
                  <a:lnTo>
                    <a:pt x="151622" y="225728"/>
                  </a:lnTo>
                  <a:lnTo>
                    <a:pt x="155142" y="275534"/>
                  </a:lnTo>
                  <a:lnTo>
                    <a:pt x="163568" y="327049"/>
                  </a:lnTo>
                  <a:lnTo>
                    <a:pt x="172684" y="381072"/>
                  </a:lnTo>
                  <a:lnTo>
                    <a:pt x="183610" y="422817"/>
                  </a:lnTo>
                  <a:lnTo>
                    <a:pt x="189967" y="455463"/>
                  </a:lnTo>
                  <a:lnTo>
                    <a:pt x="198739" y="4753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32580" y="1094963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8333" y="54145"/>
                  </a:lnTo>
                  <a:lnTo>
                    <a:pt x="10095" y="109091"/>
                  </a:lnTo>
                  <a:lnTo>
                    <a:pt x="18805" y="16445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11523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58922" y="1026701"/>
              <a:ext cx="212843" cy="260740"/>
            </a:xfrm>
            <a:custGeom>
              <a:avLst/>
              <a:gdLst/>
              <a:ahLst/>
              <a:cxnLst/>
              <a:rect l="0" t="0" r="0" b="0"/>
              <a:pathLst>
                <a:path w="212843" h="260740">
                  <a:moveTo>
                    <a:pt x="0" y="99848"/>
                  </a:moveTo>
                  <a:lnTo>
                    <a:pt x="17958" y="156062"/>
                  </a:lnTo>
                  <a:lnTo>
                    <a:pt x="31667" y="211514"/>
                  </a:lnTo>
                  <a:lnTo>
                    <a:pt x="46804" y="260739"/>
                  </a:lnTo>
                  <a:lnTo>
                    <a:pt x="37374" y="227360"/>
                  </a:lnTo>
                  <a:lnTo>
                    <a:pt x="31559" y="167496"/>
                  </a:lnTo>
                  <a:lnTo>
                    <a:pt x="25858" y="117812"/>
                  </a:lnTo>
                  <a:lnTo>
                    <a:pt x="33227" y="58509"/>
                  </a:lnTo>
                  <a:lnTo>
                    <a:pt x="40504" y="32342"/>
                  </a:lnTo>
                  <a:lnTo>
                    <a:pt x="51537" y="12913"/>
                  </a:lnTo>
                  <a:lnTo>
                    <a:pt x="60094" y="6796"/>
                  </a:lnTo>
                  <a:lnTo>
                    <a:pt x="82081" y="0"/>
                  </a:lnTo>
                  <a:lnTo>
                    <a:pt x="93325" y="1697"/>
                  </a:lnTo>
                  <a:lnTo>
                    <a:pt x="115177" y="12941"/>
                  </a:lnTo>
                  <a:lnTo>
                    <a:pt x="168372" y="67101"/>
                  </a:lnTo>
                  <a:lnTo>
                    <a:pt x="187136" y="89973"/>
                  </a:lnTo>
                  <a:lnTo>
                    <a:pt x="212842" y="150959"/>
                  </a:lnTo>
                  <a:lnTo>
                    <a:pt x="211678" y="210145"/>
                  </a:lnTo>
                  <a:lnTo>
                    <a:pt x="210570" y="236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37906" y="1050197"/>
              <a:ext cx="298295" cy="423793"/>
            </a:xfrm>
            <a:custGeom>
              <a:avLst/>
              <a:gdLst/>
              <a:ahLst/>
              <a:cxnLst/>
              <a:rect l="0" t="0" r="0" b="0"/>
              <a:pathLst>
                <a:path w="298295" h="423793">
                  <a:moveTo>
                    <a:pt x="178985" y="202694"/>
                  </a:moveTo>
                  <a:lnTo>
                    <a:pt x="210267" y="184713"/>
                  </a:lnTo>
                  <a:lnTo>
                    <a:pt x="232837" y="158372"/>
                  </a:lnTo>
                  <a:lnTo>
                    <a:pt x="243084" y="138541"/>
                  </a:lnTo>
                  <a:lnTo>
                    <a:pt x="249839" y="102057"/>
                  </a:lnTo>
                  <a:lnTo>
                    <a:pt x="246252" y="56022"/>
                  </a:lnTo>
                  <a:lnTo>
                    <a:pt x="237737" y="31831"/>
                  </a:lnTo>
                  <a:lnTo>
                    <a:pt x="232191" y="22105"/>
                  </a:lnTo>
                  <a:lnTo>
                    <a:pt x="216671" y="8178"/>
                  </a:lnTo>
                  <a:lnTo>
                    <a:pt x="207618" y="2827"/>
                  </a:lnTo>
                  <a:lnTo>
                    <a:pt x="185082" y="0"/>
                  </a:lnTo>
                  <a:lnTo>
                    <a:pt x="161807" y="3813"/>
                  </a:lnTo>
                  <a:lnTo>
                    <a:pt x="143664" y="13307"/>
                  </a:lnTo>
                  <a:lnTo>
                    <a:pt x="120297" y="37395"/>
                  </a:lnTo>
                  <a:lnTo>
                    <a:pt x="104144" y="77937"/>
                  </a:lnTo>
                  <a:lnTo>
                    <a:pt x="97538" y="126994"/>
                  </a:lnTo>
                  <a:lnTo>
                    <a:pt x="110948" y="186398"/>
                  </a:lnTo>
                  <a:lnTo>
                    <a:pt x="118720" y="210659"/>
                  </a:lnTo>
                  <a:lnTo>
                    <a:pt x="132313" y="230020"/>
                  </a:lnTo>
                  <a:lnTo>
                    <a:pt x="140852" y="238459"/>
                  </a:lnTo>
                  <a:lnTo>
                    <a:pt x="150053" y="242915"/>
                  </a:lnTo>
                  <a:lnTo>
                    <a:pt x="169636" y="244746"/>
                  </a:lnTo>
                  <a:lnTo>
                    <a:pt x="200391" y="239200"/>
                  </a:lnTo>
                  <a:lnTo>
                    <a:pt x="208464" y="234050"/>
                  </a:lnTo>
                  <a:lnTo>
                    <a:pt x="245081" y="187928"/>
                  </a:lnTo>
                  <a:lnTo>
                    <a:pt x="254374" y="169225"/>
                  </a:lnTo>
                  <a:lnTo>
                    <a:pt x="258490" y="168683"/>
                  </a:lnTo>
                  <a:lnTo>
                    <a:pt x="262404" y="174171"/>
                  </a:lnTo>
                  <a:lnTo>
                    <a:pt x="284199" y="237668"/>
                  </a:lnTo>
                  <a:lnTo>
                    <a:pt x="298294" y="291101"/>
                  </a:lnTo>
                  <a:lnTo>
                    <a:pt x="297654" y="327154"/>
                  </a:lnTo>
                  <a:lnTo>
                    <a:pt x="284466" y="365653"/>
                  </a:lnTo>
                  <a:lnTo>
                    <a:pt x="269149" y="383525"/>
                  </a:lnTo>
                  <a:lnTo>
                    <a:pt x="249474" y="395367"/>
                  </a:lnTo>
                  <a:lnTo>
                    <a:pt x="190708" y="416265"/>
                  </a:lnTo>
                  <a:lnTo>
                    <a:pt x="138060" y="422305"/>
                  </a:lnTo>
                  <a:lnTo>
                    <a:pt x="75668" y="423498"/>
                  </a:lnTo>
                  <a:lnTo>
                    <a:pt x="35289" y="423705"/>
                  </a:lnTo>
                  <a:lnTo>
                    <a:pt x="0" y="423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44923" y="935130"/>
              <a:ext cx="269235" cy="576881"/>
            </a:xfrm>
            <a:custGeom>
              <a:avLst/>
              <a:gdLst/>
              <a:ahLst/>
              <a:cxnLst/>
              <a:rect l="0" t="0" r="0" b="0"/>
              <a:pathLst>
                <a:path w="269235" h="576881">
                  <a:moveTo>
                    <a:pt x="40507" y="223004"/>
                  </a:moveTo>
                  <a:lnTo>
                    <a:pt x="40507" y="273437"/>
                  </a:lnTo>
                  <a:lnTo>
                    <a:pt x="40507" y="331924"/>
                  </a:lnTo>
                  <a:lnTo>
                    <a:pt x="40507" y="377088"/>
                  </a:lnTo>
                  <a:lnTo>
                    <a:pt x="40507" y="431785"/>
                  </a:lnTo>
                  <a:lnTo>
                    <a:pt x="47742" y="487293"/>
                  </a:lnTo>
                  <a:lnTo>
                    <a:pt x="50059" y="539958"/>
                  </a:lnTo>
                  <a:lnTo>
                    <a:pt x="49576" y="576880"/>
                  </a:lnTo>
                  <a:lnTo>
                    <a:pt x="47723" y="575904"/>
                  </a:lnTo>
                  <a:lnTo>
                    <a:pt x="39525" y="545936"/>
                  </a:lnTo>
                  <a:lnTo>
                    <a:pt x="26275" y="484105"/>
                  </a:lnTo>
                  <a:lnTo>
                    <a:pt x="19628" y="426831"/>
                  </a:lnTo>
                  <a:lnTo>
                    <a:pt x="11383" y="370458"/>
                  </a:lnTo>
                  <a:lnTo>
                    <a:pt x="3818" y="314262"/>
                  </a:lnTo>
                  <a:lnTo>
                    <a:pt x="0" y="255373"/>
                  </a:lnTo>
                  <a:lnTo>
                    <a:pt x="2227" y="212824"/>
                  </a:lnTo>
                  <a:lnTo>
                    <a:pt x="10057" y="158767"/>
                  </a:lnTo>
                  <a:lnTo>
                    <a:pt x="27788" y="96738"/>
                  </a:lnTo>
                  <a:lnTo>
                    <a:pt x="51989" y="49581"/>
                  </a:lnTo>
                  <a:lnTo>
                    <a:pt x="79300" y="17042"/>
                  </a:lnTo>
                  <a:lnTo>
                    <a:pt x="111403" y="801"/>
                  </a:lnTo>
                  <a:lnTo>
                    <a:pt x="122866" y="0"/>
                  </a:lnTo>
                  <a:lnTo>
                    <a:pt x="144961" y="5348"/>
                  </a:lnTo>
                  <a:lnTo>
                    <a:pt x="203538" y="42740"/>
                  </a:lnTo>
                  <a:lnTo>
                    <a:pt x="219420" y="58659"/>
                  </a:lnTo>
                  <a:lnTo>
                    <a:pt x="248713" y="118910"/>
                  </a:lnTo>
                  <a:lnTo>
                    <a:pt x="263375" y="168245"/>
                  </a:lnTo>
                  <a:lnTo>
                    <a:pt x="269234" y="227742"/>
                  </a:lnTo>
                  <a:lnTo>
                    <a:pt x="265776" y="252016"/>
                  </a:lnTo>
                  <a:lnTo>
                    <a:pt x="260876" y="261063"/>
                  </a:lnTo>
                  <a:lnTo>
                    <a:pt x="246073" y="274234"/>
                  </a:lnTo>
                  <a:lnTo>
                    <a:pt x="212419" y="288226"/>
                  </a:lnTo>
                  <a:lnTo>
                    <a:pt x="167223" y="288603"/>
                  </a:lnTo>
                  <a:lnTo>
                    <a:pt x="110294" y="278249"/>
                  </a:lnTo>
                  <a:lnTo>
                    <a:pt x="72092" y="265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32870" y="663295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7236" y="228040"/>
                  </a:lnTo>
                  <a:lnTo>
                    <a:pt x="9553" y="277097"/>
                  </a:lnTo>
                  <a:lnTo>
                    <a:pt x="10336" y="339308"/>
                  </a:lnTo>
                  <a:lnTo>
                    <a:pt x="13590" y="396503"/>
                  </a:lnTo>
                  <a:lnTo>
                    <a:pt x="18844" y="459074"/>
                  </a:lnTo>
                  <a:lnTo>
                    <a:pt x="20402" y="511538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24342" y="1030108"/>
              <a:ext cx="340197" cy="270474"/>
            </a:xfrm>
            <a:custGeom>
              <a:avLst/>
              <a:gdLst/>
              <a:ahLst/>
              <a:cxnLst/>
              <a:rect l="0" t="0" r="0" b="0"/>
              <a:pathLst>
                <a:path w="340197" h="270474">
                  <a:moveTo>
                    <a:pt x="182269" y="117498"/>
                  </a:moveTo>
                  <a:lnTo>
                    <a:pt x="193447" y="106319"/>
                  </a:lnTo>
                  <a:lnTo>
                    <a:pt x="195570" y="98347"/>
                  </a:lnTo>
                  <a:lnTo>
                    <a:pt x="194810" y="77011"/>
                  </a:lnTo>
                  <a:lnTo>
                    <a:pt x="182215" y="44280"/>
                  </a:lnTo>
                  <a:lnTo>
                    <a:pt x="158077" y="17945"/>
                  </a:lnTo>
                  <a:lnTo>
                    <a:pt x="128697" y="913"/>
                  </a:lnTo>
                  <a:lnTo>
                    <a:pt x="118479" y="0"/>
                  </a:lnTo>
                  <a:lnTo>
                    <a:pt x="97766" y="5225"/>
                  </a:lnTo>
                  <a:lnTo>
                    <a:pt x="48482" y="42531"/>
                  </a:lnTo>
                  <a:lnTo>
                    <a:pt x="17932" y="77213"/>
                  </a:lnTo>
                  <a:lnTo>
                    <a:pt x="2035" y="113100"/>
                  </a:lnTo>
                  <a:lnTo>
                    <a:pt x="0" y="139720"/>
                  </a:lnTo>
                  <a:lnTo>
                    <a:pt x="4165" y="167149"/>
                  </a:lnTo>
                  <a:lnTo>
                    <a:pt x="20833" y="207728"/>
                  </a:lnTo>
                  <a:lnTo>
                    <a:pt x="47479" y="241329"/>
                  </a:lnTo>
                  <a:lnTo>
                    <a:pt x="67380" y="258711"/>
                  </a:lnTo>
                  <a:lnTo>
                    <a:pt x="91043" y="267997"/>
                  </a:lnTo>
                  <a:lnTo>
                    <a:pt x="103905" y="270473"/>
                  </a:lnTo>
                  <a:lnTo>
                    <a:pt x="124434" y="266985"/>
                  </a:lnTo>
                  <a:lnTo>
                    <a:pt x="141357" y="256466"/>
                  </a:lnTo>
                  <a:lnTo>
                    <a:pt x="162868" y="230813"/>
                  </a:lnTo>
                  <a:lnTo>
                    <a:pt x="185073" y="180340"/>
                  </a:lnTo>
                  <a:lnTo>
                    <a:pt x="192442" y="131038"/>
                  </a:lnTo>
                  <a:lnTo>
                    <a:pt x="194900" y="130034"/>
                  </a:lnTo>
                  <a:lnTo>
                    <a:pt x="247319" y="180205"/>
                  </a:lnTo>
                  <a:lnTo>
                    <a:pt x="298330" y="204250"/>
                  </a:lnTo>
                  <a:lnTo>
                    <a:pt x="340196" y="212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88481" y="1013662"/>
              <a:ext cx="165572" cy="281344"/>
            </a:xfrm>
            <a:custGeom>
              <a:avLst/>
              <a:gdLst/>
              <a:ahLst/>
              <a:cxnLst/>
              <a:rect l="0" t="0" r="0" b="0"/>
              <a:pathLst>
                <a:path w="165572" h="281344">
                  <a:moveTo>
                    <a:pt x="165571" y="18130"/>
                  </a:moveTo>
                  <a:lnTo>
                    <a:pt x="148803" y="6952"/>
                  </a:lnTo>
                  <a:lnTo>
                    <a:pt x="116019" y="0"/>
                  </a:lnTo>
                  <a:lnTo>
                    <a:pt x="82259" y="3530"/>
                  </a:lnTo>
                  <a:lnTo>
                    <a:pt x="50029" y="17574"/>
                  </a:lnTo>
                  <a:lnTo>
                    <a:pt x="23841" y="42142"/>
                  </a:lnTo>
                  <a:lnTo>
                    <a:pt x="6853" y="77237"/>
                  </a:lnTo>
                  <a:lnTo>
                    <a:pt x="0" y="122861"/>
                  </a:lnTo>
                  <a:lnTo>
                    <a:pt x="3559" y="167835"/>
                  </a:lnTo>
                  <a:lnTo>
                    <a:pt x="17611" y="205207"/>
                  </a:lnTo>
                  <a:lnTo>
                    <a:pt x="36593" y="232918"/>
                  </a:lnTo>
                  <a:lnTo>
                    <a:pt x="62624" y="255946"/>
                  </a:lnTo>
                  <a:lnTo>
                    <a:pt x="92564" y="271998"/>
                  </a:lnTo>
                  <a:lnTo>
                    <a:pt x="146699" y="280112"/>
                  </a:lnTo>
                  <a:lnTo>
                    <a:pt x="165571" y="281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61630" y="1047012"/>
              <a:ext cx="345148" cy="295646"/>
            </a:xfrm>
            <a:custGeom>
              <a:avLst/>
              <a:gdLst/>
              <a:ahLst/>
              <a:cxnLst/>
              <a:rect l="0" t="0" r="0" b="0"/>
              <a:pathLst>
                <a:path w="345148" h="295646">
                  <a:moveTo>
                    <a:pt x="29292" y="121651"/>
                  </a:moveTo>
                  <a:lnTo>
                    <a:pt x="40471" y="110472"/>
                  </a:lnTo>
                  <a:lnTo>
                    <a:pt x="61556" y="104984"/>
                  </a:lnTo>
                  <a:lnTo>
                    <a:pt x="122753" y="101461"/>
                  </a:lnTo>
                  <a:lnTo>
                    <a:pt x="162659" y="89672"/>
                  </a:lnTo>
                  <a:lnTo>
                    <a:pt x="179423" y="74683"/>
                  </a:lnTo>
                  <a:lnTo>
                    <a:pt x="199718" y="36464"/>
                  </a:lnTo>
                  <a:lnTo>
                    <a:pt x="200231" y="27425"/>
                  </a:lnTo>
                  <a:lnTo>
                    <a:pt x="194561" y="11142"/>
                  </a:lnTo>
                  <a:lnTo>
                    <a:pt x="187435" y="5865"/>
                  </a:lnTo>
                  <a:lnTo>
                    <a:pt x="167037" y="0"/>
                  </a:lnTo>
                  <a:lnTo>
                    <a:pt x="129248" y="2288"/>
                  </a:lnTo>
                  <a:lnTo>
                    <a:pt x="88414" y="15964"/>
                  </a:lnTo>
                  <a:lnTo>
                    <a:pt x="66877" y="31395"/>
                  </a:lnTo>
                  <a:lnTo>
                    <a:pt x="27742" y="72894"/>
                  </a:lnTo>
                  <a:lnTo>
                    <a:pt x="9315" y="115009"/>
                  </a:lnTo>
                  <a:lnTo>
                    <a:pt x="0" y="173631"/>
                  </a:lnTo>
                  <a:lnTo>
                    <a:pt x="8085" y="204025"/>
                  </a:lnTo>
                  <a:lnTo>
                    <a:pt x="32367" y="244324"/>
                  </a:lnTo>
                  <a:lnTo>
                    <a:pt x="52886" y="266249"/>
                  </a:lnTo>
                  <a:lnTo>
                    <a:pt x="77603" y="283793"/>
                  </a:lnTo>
                  <a:lnTo>
                    <a:pt x="123415" y="295645"/>
                  </a:lnTo>
                  <a:lnTo>
                    <a:pt x="174034" y="293567"/>
                  </a:lnTo>
                  <a:lnTo>
                    <a:pt x="231666" y="285543"/>
                  </a:lnTo>
                  <a:lnTo>
                    <a:pt x="289976" y="273521"/>
                  </a:lnTo>
                  <a:lnTo>
                    <a:pt x="345147" y="269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263419" y="4064000"/>
            <a:ext cx="5738032" cy="694881"/>
            <a:chOff x="1263419" y="4064000"/>
            <a:chExt cx="5738032" cy="694881"/>
          </a:xfrm>
        </p:grpSpPr>
        <p:sp>
          <p:nvSpPr>
            <p:cNvPr id="87" name="Freeform 86"/>
            <p:cNvSpPr/>
            <p:nvPr/>
          </p:nvSpPr>
          <p:spPr>
            <a:xfrm>
              <a:off x="1410818" y="4285098"/>
              <a:ext cx="19595" cy="473783"/>
            </a:xfrm>
            <a:custGeom>
              <a:avLst/>
              <a:gdLst/>
              <a:ahLst/>
              <a:cxnLst/>
              <a:rect l="0" t="0" r="0" b="0"/>
              <a:pathLst>
                <a:path w="19595" h="473783">
                  <a:moveTo>
                    <a:pt x="10529" y="0"/>
                  </a:moveTo>
                  <a:lnTo>
                    <a:pt x="10529" y="58617"/>
                  </a:lnTo>
                  <a:lnTo>
                    <a:pt x="16118" y="104586"/>
                  </a:lnTo>
                  <a:lnTo>
                    <a:pt x="19594" y="160840"/>
                  </a:lnTo>
                  <a:lnTo>
                    <a:pt x="15034" y="221962"/>
                  </a:lnTo>
                  <a:lnTo>
                    <a:pt x="12531" y="266716"/>
                  </a:lnTo>
                  <a:lnTo>
                    <a:pt x="11419" y="311563"/>
                  </a:lnTo>
                  <a:lnTo>
                    <a:pt x="10792" y="368526"/>
                  </a:lnTo>
                  <a:lnTo>
                    <a:pt x="7461" y="42716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63419" y="4235110"/>
              <a:ext cx="347442" cy="463044"/>
            </a:xfrm>
            <a:custGeom>
              <a:avLst/>
              <a:gdLst/>
              <a:ahLst/>
              <a:cxnLst/>
              <a:rect l="0" t="0" r="0" b="0"/>
              <a:pathLst>
                <a:path w="347442" h="463044">
                  <a:moveTo>
                    <a:pt x="0" y="102631"/>
                  </a:moveTo>
                  <a:lnTo>
                    <a:pt x="37087" y="67884"/>
                  </a:lnTo>
                  <a:lnTo>
                    <a:pt x="100393" y="28232"/>
                  </a:lnTo>
                  <a:lnTo>
                    <a:pt x="146433" y="6306"/>
                  </a:lnTo>
                  <a:lnTo>
                    <a:pt x="189877" y="0"/>
                  </a:lnTo>
                  <a:lnTo>
                    <a:pt x="234205" y="3721"/>
                  </a:lnTo>
                  <a:lnTo>
                    <a:pt x="271385" y="17822"/>
                  </a:lnTo>
                  <a:lnTo>
                    <a:pt x="299039" y="36818"/>
                  </a:lnTo>
                  <a:lnTo>
                    <a:pt x="316462" y="62854"/>
                  </a:lnTo>
                  <a:lnTo>
                    <a:pt x="329033" y="92794"/>
                  </a:lnTo>
                  <a:lnTo>
                    <a:pt x="330291" y="116586"/>
                  </a:lnTo>
                  <a:lnTo>
                    <a:pt x="321566" y="164399"/>
                  </a:lnTo>
                  <a:lnTo>
                    <a:pt x="287048" y="219784"/>
                  </a:lnTo>
                  <a:lnTo>
                    <a:pt x="266506" y="244838"/>
                  </a:lnTo>
                  <a:lnTo>
                    <a:pt x="240012" y="261489"/>
                  </a:lnTo>
                  <a:lnTo>
                    <a:pt x="209935" y="273832"/>
                  </a:lnTo>
                  <a:lnTo>
                    <a:pt x="205467" y="278766"/>
                  </a:lnTo>
                  <a:lnTo>
                    <a:pt x="204828" y="284395"/>
                  </a:lnTo>
                  <a:lnTo>
                    <a:pt x="224888" y="345565"/>
                  </a:lnTo>
                  <a:lnTo>
                    <a:pt x="260344" y="408025"/>
                  </a:lnTo>
                  <a:lnTo>
                    <a:pt x="281840" y="447745"/>
                  </a:lnTo>
                  <a:lnTo>
                    <a:pt x="298398" y="459956"/>
                  </a:lnTo>
                  <a:lnTo>
                    <a:pt x="317455" y="463043"/>
                  </a:lnTo>
                  <a:lnTo>
                    <a:pt x="347441" y="460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46128" y="4506197"/>
              <a:ext cx="151374" cy="203023"/>
            </a:xfrm>
            <a:custGeom>
              <a:avLst/>
              <a:gdLst/>
              <a:ahLst/>
              <a:cxnLst/>
              <a:rect l="0" t="0" r="0" b="0"/>
              <a:pathLst>
                <a:path w="151374" h="203023">
                  <a:moveTo>
                    <a:pt x="91074" y="10528"/>
                  </a:moveTo>
                  <a:lnTo>
                    <a:pt x="68717" y="10528"/>
                  </a:lnTo>
                  <a:lnTo>
                    <a:pt x="51502" y="16767"/>
                  </a:lnTo>
                  <a:lnTo>
                    <a:pt x="43635" y="21706"/>
                  </a:lnTo>
                  <a:lnTo>
                    <a:pt x="31775" y="36553"/>
                  </a:lnTo>
                  <a:lnTo>
                    <a:pt x="4799" y="87221"/>
                  </a:lnTo>
                  <a:lnTo>
                    <a:pt x="0" y="130478"/>
                  </a:lnTo>
                  <a:lnTo>
                    <a:pt x="3023" y="155086"/>
                  </a:lnTo>
                  <a:lnTo>
                    <a:pt x="11386" y="174602"/>
                  </a:lnTo>
                  <a:lnTo>
                    <a:pt x="16892" y="183082"/>
                  </a:lnTo>
                  <a:lnTo>
                    <a:pt x="32367" y="195623"/>
                  </a:lnTo>
                  <a:lnTo>
                    <a:pt x="41408" y="200606"/>
                  </a:lnTo>
                  <a:lnTo>
                    <a:pt x="60811" y="203022"/>
                  </a:lnTo>
                  <a:lnTo>
                    <a:pt x="70899" y="202028"/>
                  </a:lnTo>
                  <a:lnTo>
                    <a:pt x="91466" y="191566"/>
                  </a:lnTo>
                  <a:lnTo>
                    <a:pt x="127676" y="161842"/>
                  </a:lnTo>
                  <a:lnTo>
                    <a:pt x="144553" y="134910"/>
                  </a:lnTo>
                  <a:lnTo>
                    <a:pt x="151373" y="93525"/>
                  </a:lnTo>
                  <a:lnTo>
                    <a:pt x="147804" y="55397"/>
                  </a:lnTo>
                  <a:lnTo>
                    <a:pt x="139294" y="35929"/>
                  </a:lnTo>
                  <a:lnTo>
                    <a:pt x="133749" y="27462"/>
                  </a:lnTo>
                  <a:lnTo>
                    <a:pt x="118230" y="14935"/>
                  </a:lnTo>
                  <a:lnTo>
                    <a:pt x="805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53015" y="4485140"/>
              <a:ext cx="134562" cy="191091"/>
            </a:xfrm>
            <a:custGeom>
              <a:avLst/>
              <a:gdLst/>
              <a:ahLst/>
              <a:cxnLst/>
              <a:rect l="0" t="0" r="0" b="0"/>
              <a:pathLst>
                <a:path w="134562" h="191091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45101"/>
                  </a:lnTo>
                  <a:lnTo>
                    <a:pt x="20244" y="172714"/>
                  </a:lnTo>
                  <a:lnTo>
                    <a:pt x="35903" y="185166"/>
                  </a:lnTo>
                  <a:lnTo>
                    <a:pt x="44992" y="190125"/>
                  </a:lnTo>
                  <a:lnTo>
                    <a:pt x="54561" y="191090"/>
                  </a:lnTo>
                  <a:lnTo>
                    <a:pt x="74553" y="185924"/>
                  </a:lnTo>
                  <a:lnTo>
                    <a:pt x="99948" y="169862"/>
                  </a:lnTo>
                  <a:lnTo>
                    <a:pt x="111882" y="153873"/>
                  </a:lnTo>
                  <a:lnTo>
                    <a:pt x="129075" y="115012"/>
                  </a:lnTo>
                  <a:lnTo>
                    <a:pt x="134561" y="78401"/>
                  </a:lnTo>
                  <a:lnTo>
                    <a:pt x="128233" y="27915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32000" y="4458411"/>
              <a:ext cx="168456" cy="194341"/>
            </a:xfrm>
            <a:custGeom>
              <a:avLst/>
              <a:gdLst/>
              <a:ahLst/>
              <a:cxnLst/>
              <a:rect l="0" t="0" r="0" b="0"/>
              <a:pathLst>
                <a:path w="168456" h="194341">
                  <a:moveTo>
                    <a:pt x="0" y="79371"/>
                  </a:moveTo>
                  <a:lnTo>
                    <a:pt x="17958" y="133246"/>
                  </a:lnTo>
                  <a:lnTo>
                    <a:pt x="28547" y="177490"/>
                  </a:lnTo>
                  <a:lnTo>
                    <a:pt x="30235" y="194340"/>
                  </a:lnTo>
                  <a:lnTo>
                    <a:pt x="30985" y="186230"/>
                  </a:lnTo>
                  <a:lnTo>
                    <a:pt x="23173" y="126790"/>
                  </a:lnTo>
                  <a:lnTo>
                    <a:pt x="24803" y="84063"/>
                  </a:lnTo>
                  <a:lnTo>
                    <a:pt x="35835" y="38184"/>
                  </a:lnTo>
                  <a:lnTo>
                    <a:pt x="51432" y="11535"/>
                  </a:lnTo>
                  <a:lnTo>
                    <a:pt x="60024" y="6071"/>
                  </a:lnTo>
                  <a:lnTo>
                    <a:pt x="82049" y="0"/>
                  </a:lnTo>
                  <a:lnTo>
                    <a:pt x="92134" y="721"/>
                  </a:lnTo>
                  <a:lnTo>
                    <a:pt x="109578" y="7760"/>
                  </a:lnTo>
                  <a:lnTo>
                    <a:pt x="132553" y="30467"/>
                  </a:lnTo>
                  <a:lnTo>
                    <a:pt x="152872" y="70751"/>
                  </a:lnTo>
                  <a:lnTo>
                    <a:pt x="165031" y="119436"/>
                  </a:lnTo>
                  <a:lnTo>
                    <a:pt x="168455" y="153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75989" y="4167675"/>
              <a:ext cx="156094" cy="515571"/>
            </a:xfrm>
            <a:custGeom>
              <a:avLst/>
              <a:gdLst/>
              <a:ahLst/>
              <a:cxnLst/>
              <a:rect l="0" t="0" r="0" b="0"/>
              <a:pathLst>
                <a:path w="156094" h="515571">
                  <a:moveTo>
                    <a:pt x="103451" y="359578"/>
                  </a:moveTo>
                  <a:lnTo>
                    <a:pt x="97862" y="300962"/>
                  </a:lnTo>
                  <a:lnTo>
                    <a:pt x="91536" y="292425"/>
                  </a:lnTo>
                  <a:lnTo>
                    <a:pt x="82639" y="286733"/>
                  </a:lnTo>
                  <a:lnTo>
                    <a:pt x="72029" y="282939"/>
                  </a:lnTo>
                  <a:lnTo>
                    <a:pt x="62616" y="282749"/>
                  </a:lnTo>
                  <a:lnTo>
                    <a:pt x="45918" y="288777"/>
                  </a:lnTo>
                  <a:lnTo>
                    <a:pt x="23363" y="310915"/>
                  </a:lnTo>
                  <a:lnTo>
                    <a:pt x="7452" y="339700"/>
                  </a:lnTo>
                  <a:lnTo>
                    <a:pt x="0" y="396509"/>
                  </a:lnTo>
                  <a:lnTo>
                    <a:pt x="1648" y="454004"/>
                  </a:lnTo>
                  <a:lnTo>
                    <a:pt x="12846" y="493231"/>
                  </a:lnTo>
                  <a:lnTo>
                    <a:pt x="18481" y="504832"/>
                  </a:lnTo>
                  <a:lnTo>
                    <a:pt x="26917" y="511397"/>
                  </a:lnTo>
                  <a:lnTo>
                    <a:pt x="48769" y="515570"/>
                  </a:lnTo>
                  <a:lnTo>
                    <a:pt x="67840" y="510406"/>
                  </a:lnTo>
                  <a:lnTo>
                    <a:pt x="84114" y="499143"/>
                  </a:lnTo>
                  <a:lnTo>
                    <a:pt x="99146" y="482438"/>
                  </a:lnTo>
                  <a:lnTo>
                    <a:pt x="119455" y="434713"/>
                  </a:lnTo>
                  <a:lnTo>
                    <a:pt x="131612" y="377106"/>
                  </a:lnTo>
                  <a:lnTo>
                    <a:pt x="134022" y="326947"/>
                  </a:lnTo>
                  <a:lnTo>
                    <a:pt x="134736" y="278160"/>
                  </a:lnTo>
                  <a:lnTo>
                    <a:pt x="134948" y="227830"/>
                  </a:lnTo>
                  <a:lnTo>
                    <a:pt x="131891" y="168464"/>
                  </a:lnTo>
                  <a:lnTo>
                    <a:pt x="123576" y="109539"/>
                  </a:lnTo>
                  <a:lnTo>
                    <a:pt x="116823" y="58155"/>
                  </a:lnTo>
                  <a:lnTo>
                    <a:pt x="112904" y="29080"/>
                  </a:lnTo>
                  <a:lnTo>
                    <a:pt x="103363" y="4460"/>
                  </a:lnTo>
                  <a:lnTo>
                    <a:pt x="98713" y="0"/>
                  </a:lnTo>
                  <a:lnTo>
                    <a:pt x="94443" y="537"/>
                  </a:lnTo>
                  <a:lnTo>
                    <a:pt x="90427" y="4404"/>
                  </a:lnTo>
                  <a:lnTo>
                    <a:pt x="84774" y="37792"/>
                  </a:lnTo>
                  <a:lnTo>
                    <a:pt x="83099" y="84730"/>
                  </a:lnTo>
                  <a:lnTo>
                    <a:pt x="88192" y="135682"/>
                  </a:lnTo>
                  <a:lnTo>
                    <a:pt x="93158" y="195726"/>
                  </a:lnTo>
                  <a:lnTo>
                    <a:pt x="107454" y="259102"/>
                  </a:lnTo>
                  <a:lnTo>
                    <a:pt x="124573" y="316711"/>
                  </a:lnTo>
                  <a:lnTo>
                    <a:pt x="150784" y="371211"/>
                  </a:lnTo>
                  <a:lnTo>
                    <a:pt x="156093" y="380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16640" y="4127171"/>
              <a:ext cx="244445" cy="418375"/>
            </a:xfrm>
            <a:custGeom>
              <a:avLst/>
              <a:gdLst/>
              <a:ahLst/>
              <a:cxnLst/>
              <a:rect l="0" t="0" r="0" b="0"/>
              <a:pathLst>
                <a:path w="244445" h="418375">
                  <a:moveTo>
                    <a:pt x="184023" y="0"/>
                  </a:moveTo>
                  <a:lnTo>
                    <a:pt x="120573" y="16788"/>
                  </a:lnTo>
                  <a:lnTo>
                    <a:pt x="59359" y="23333"/>
                  </a:lnTo>
                  <a:lnTo>
                    <a:pt x="32690" y="30257"/>
                  </a:lnTo>
                  <a:lnTo>
                    <a:pt x="13039" y="41133"/>
                  </a:lnTo>
                  <a:lnTo>
                    <a:pt x="6862" y="49649"/>
                  </a:lnTo>
                  <a:lnTo>
                    <a:pt x="0" y="71589"/>
                  </a:lnTo>
                  <a:lnTo>
                    <a:pt x="1726" y="110249"/>
                  </a:lnTo>
                  <a:lnTo>
                    <a:pt x="12935" y="170842"/>
                  </a:lnTo>
                  <a:lnTo>
                    <a:pt x="13813" y="184085"/>
                  </a:lnTo>
                  <a:lnTo>
                    <a:pt x="16737" y="190573"/>
                  </a:lnTo>
                  <a:lnTo>
                    <a:pt x="21026" y="192559"/>
                  </a:lnTo>
                  <a:lnTo>
                    <a:pt x="33201" y="188527"/>
                  </a:lnTo>
                  <a:lnTo>
                    <a:pt x="89890" y="154885"/>
                  </a:lnTo>
                  <a:lnTo>
                    <a:pt x="110601" y="145656"/>
                  </a:lnTo>
                  <a:lnTo>
                    <a:pt x="131504" y="143895"/>
                  </a:lnTo>
                  <a:lnTo>
                    <a:pt x="152492" y="148181"/>
                  </a:lnTo>
                  <a:lnTo>
                    <a:pt x="182869" y="163748"/>
                  </a:lnTo>
                  <a:lnTo>
                    <a:pt x="222013" y="196836"/>
                  </a:lnTo>
                  <a:lnTo>
                    <a:pt x="237913" y="228857"/>
                  </a:lnTo>
                  <a:lnTo>
                    <a:pt x="244444" y="267981"/>
                  </a:lnTo>
                  <a:lnTo>
                    <a:pt x="238245" y="321952"/>
                  </a:lnTo>
                  <a:lnTo>
                    <a:pt x="227905" y="355486"/>
                  </a:lnTo>
                  <a:lnTo>
                    <a:pt x="197369" y="395784"/>
                  </a:lnTo>
                  <a:lnTo>
                    <a:pt x="171210" y="411807"/>
                  </a:lnTo>
                  <a:lnTo>
                    <a:pt x="135642" y="418374"/>
                  </a:lnTo>
                  <a:lnTo>
                    <a:pt x="82873" y="412188"/>
                  </a:lnTo>
                  <a:lnTo>
                    <a:pt x="36624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43390" y="4106114"/>
              <a:ext cx="186980" cy="441746"/>
            </a:xfrm>
            <a:custGeom>
              <a:avLst/>
              <a:gdLst/>
              <a:ahLst/>
              <a:cxnLst/>
              <a:rect l="0" t="0" r="0" b="0"/>
              <a:pathLst>
                <a:path w="186980" h="441746">
                  <a:moveTo>
                    <a:pt x="120485" y="0"/>
                  </a:moveTo>
                  <a:lnTo>
                    <a:pt x="110910" y="24046"/>
                  </a:lnTo>
                  <a:lnTo>
                    <a:pt x="86671" y="65182"/>
                  </a:lnTo>
                  <a:lnTo>
                    <a:pt x="58857" y="126518"/>
                  </a:lnTo>
                  <a:lnTo>
                    <a:pt x="36923" y="187340"/>
                  </a:lnTo>
                  <a:lnTo>
                    <a:pt x="18797" y="250275"/>
                  </a:lnTo>
                  <a:lnTo>
                    <a:pt x="4689" y="305543"/>
                  </a:lnTo>
                  <a:lnTo>
                    <a:pt x="0" y="333499"/>
                  </a:lnTo>
                  <a:lnTo>
                    <a:pt x="6522" y="389573"/>
                  </a:lnTo>
                  <a:lnTo>
                    <a:pt x="13683" y="415299"/>
                  </a:lnTo>
                  <a:lnTo>
                    <a:pt x="24664" y="434532"/>
                  </a:lnTo>
                  <a:lnTo>
                    <a:pt x="33208" y="439426"/>
                  </a:lnTo>
                  <a:lnTo>
                    <a:pt x="55179" y="441745"/>
                  </a:lnTo>
                  <a:lnTo>
                    <a:pt x="93856" y="436474"/>
                  </a:lnTo>
                  <a:lnTo>
                    <a:pt x="114889" y="427565"/>
                  </a:lnTo>
                  <a:lnTo>
                    <a:pt x="132036" y="414636"/>
                  </a:lnTo>
                  <a:lnTo>
                    <a:pt x="162108" y="374621"/>
                  </a:lnTo>
                  <a:lnTo>
                    <a:pt x="184989" y="327593"/>
                  </a:lnTo>
                  <a:lnTo>
                    <a:pt x="186979" y="305863"/>
                  </a:lnTo>
                  <a:lnTo>
                    <a:pt x="182793" y="285678"/>
                  </a:lnTo>
                  <a:lnTo>
                    <a:pt x="173134" y="268908"/>
                  </a:lnTo>
                  <a:lnTo>
                    <a:pt x="157923" y="256775"/>
                  </a:lnTo>
                  <a:lnTo>
                    <a:pt x="148953" y="251901"/>
                  </a:lnTo>
                  <a:lnTo>
                    <a:pt x="129628" y="249606"/>
                  </a:lnTo>
                  <a:lnTo>
                    <a:pt x="110511" y="253655"/>
                  </a:lnTo>
                  <a:lnTo>
                    <a:pt x="85425" y="270259"/>
                  </a:lnTo>
                  <a:lnTo>
                    <a:pt x="257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90217" y="4137699"/>
              <a:ext cx="298062" cy="413309"/>
            </a:xfrm>
            <a:custGeom>
              <a:avLst/>
              <a:gdLst/>
              <a:ahLst/>
              <a:cxnLst/>
              <a:rect l="0" t="0" r="0" b="0"/>
              <a:pathLst>
                <a:path w="298062" h="413309">
                  <a:moveTo>
                    <a:pt x="73700" y="0"/>
                  </a:moveTo>
                  <a:lnTo>
                    <a:pt x="58059" y="17981"/>
                  </a:lnTo>
                  <a:lnTo>
                    <a:pt x="28027" y="74354"/>
                  </a:lnTo>
                  <a:lnTo>
                    <a:pt x="17403" y="98460"/>
                  </a:lnTo>
                  <a:lnTo>
                    <a:pt x="17451" y="97225"/>
                  </a:lnTo>
                  <a:lnTo>
                    <a:pt x="21794" y="86495"/>
                  </a:lnTo>
                  <a:lnTo>
                    <a:pt x="56833" y="39266"/>
                  </a:lnTo>
                  <a:lnTo>
                    <a:pt x="70493" y="24860"/>
                  </a:lnTo>
                  <a:lnTo>
                    <a:pt x="102515" y="9186"/>
                  </a:lnTo>
                  <a:lnTo>
                    <a:pt x="125111" y="7203"/>
                  </a:lnTo>
                  <a:lnTo>
                    <a:pt x="146852" y="11390"/>
                  </a:lnTo>
                  <a:lnTo>
                    <a:pt x="168213" y="21050"/>
                  </a:lnTo>
                  <a:lnTo>
                    <a:pt x="183166" y="36262"/>
                  </a:lnTo>
                  <a:lnTo>
                    <a:pt x="188791" y="45232"/>
                  </a:lnTo>
                  <a:lnTo>
                    <a:pt x="191922" y="67676"/>
                  </a:lnTo>
                  <a:lnTo>
                    <a:pt x="188244" y="92080"/>
                  </a:lnTo>
                  <a:lnTo>
                    <a:pt x="178811" y="114624"/>
                  </a:lnTo>
                  <a:lnTo>
                    <a:pt x="130992" y="164226"/>
                  </a:lnTo>
                  <a:lnTo>
                    <a:pt x="127102" y="165636"/>
                  </a:lnTo>
                  <a:lnTo>
                    <a:pt x="125679" y="163067"/>
                  </a:lnTo>
                  <a:lnTo>
                    <a:pt x="125900" y="157844"/>
                  </a:lnTo>
                  <a:lnTo>
                    <a:pt x="131897" y="153193"/>
                  </a:lnTo>
                  <a:lnTo>
                    <a:pt x="154157" y="144905"/>
                  </a:lnTo>
                  <a:lnTo>
                    <a:pt x="193985" y="144840"/>
                  </a:lnTo>
                  <a:lnTo>
                    <a:pt x="218407" y="155621"/>
                  </a:lnTo>
                  <a:lnTo>
                    <a:pt x="264981" y="193888"/>
                  </a:lnTo>
                  <a:lnTo>
                    <a:pt x="286094" y="223565"/>
                  </a:lnTo>
                  <a:lnTo>
                    <a:pt x="295999" y="248321"/>
                  </a:lnTo>
                  <a:lnTo>
                    <a:pt x="298061" y="274921"/>
                  </a:lnTo>
                  <a:lnTo>
                    <a:pt x="289853" y="324537"/>
                  </a:lnTo>
                  <a:lnTo>
                    <a:pt x="274746" y="357422"/>
                  </a:lnTo>
                  <a:lnTo>
                    <a:pt x="249862" y="383803"/>
                  </a:lnTo>
                  <a:lnTo>
                    <a:pt x="220263" y="400849"/>
                  </a:lnTo>
                  <a:lnTo>
                    <a:pt x="183676" y="413308"/>
                  </a:lnTo>
                  <a:lnTo>
                    <a:pt x="143200" y="413230"/>
                  </a:lnTo>
                  <a:lnTo>
                    <a:pt x="88771" y="402723"/>
                  </a:lnTo>
                  <a:lnTo>
                    <a:pt x="55158" y="39163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32497" y="4064000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21057" y="50432"/>
                  </a:lnTo>
                  <a:lnTo>
                    <a:pt x="21057" y="107750"/>
                  </a:lnTo>
                  <a:lnTo>
                    <a:pt x="19887" y="165677"/>
                  </a:lnTo>
                  <a:lnTo>
                    <a:pt x="15843" y="221589"/>
                  </a:lnTo>
                  <a:lnTo>
                    <a:pt x="16393" y="266477"/>
                  </a:lnTo>
                  <a:lnTo>
                    <a:pt x="12266" y="319942"/>
                  </a:lnTo>
                  <a:lnTo>
                    <a:pt x="11044" y="377117"/>
                  </a:lnTo>
                  <a:lnTo>
                    <a:pt x="5041" y="43766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95626" y="4264041"/>
              <a:ext cx="263214" cy="94758"/>
            </a:xfrm>
            <a:custGeom>
              <a:avLst/>
              <a:gdLst/>
              <a:ahLst/>
              <a:cxnLst/>
              <a:rect l="0" t="0" r="0" b="0"/>
              <a:pathLst>
                <a:path w="263214" h="94758">
                  <a:moveTo>
                    <a:pt x="263213" y="0"/>
                  </a:moveTo>
                  <a:lnTo>
                    <a:pt x="219251" y="23719"/>
                  </a:lnTo>
                  <a:lnTo>
                    <a:pt x="156760" y="42003"/>
                  </a:lnTo>
                  <a:lnTo>
                    <a:pt x="101545" y="61719"/>
                  </a:lnTo>
                  <a:lnTo>
                    <a:pt x="46748" y="7973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29688" y="4411440"/>
              <a:ext cx="137042" cy="190857"/>
            </a:xfrm>
            <a:custGeom>
              <a:avLst/>
              <a:gdLst/>
              <a:ahLst/>
              <a:cxnLst/>
              <a:rect l="0" t="0" r="0" b="0"/>
              <a:pathLst>
                <a:path w="137042" h="190857">
                  <a:moveTo>
                    <a:pt x="92322" y="0"/>
                  </a:moveTo>
                  <a:lnTo>
                    <a:pt x="69965" y="0"/>
                  </a:lnTo>
                  <a:lnTo>
                    <a:pt x="39294" y="11179"/>
                  </a:lnTo>
                  <a:lnTo>
                    <a:pt x="24690" y="26025"/>
                  </a:lnTo>
                  <a:lnTo>
                    <a:pt x="5783" y="64153"/>
                  </a:lnTo>
                  <a:lnTo>
                    <a:pt x="0" y="100637"/>
                  </a:lnTo>
                  <a:lnTo>
                    <a:pt x="3876" y="141082"/>
                  </a:lnTo>
                  <a:lnTo>
                    <a:pt x="12458" y="162529"/>
                  </a:lnTo>
                  <a:lnTo>
                    <a:pt x="18023" y="171524"/>
                  </a:lnTo>
                  <a:lnTo>
                    <a:pt x="33564" y="184637"/>
                  </a:lnTo>
                  <a:lnTo>
                    <a:pt x="42621" y="189772"/>
                  </a:lnTo>
                  <a:lnTo>
                    <a:pt x="53339" y="190856"/>
                  </a:lnTo>
                  <a:lnTo>
                    <a:pt x="77726" y="185820"/>
                  </a:lnTo>
                  <a:lnTo>
                    <a:pt x="106584" y="169831"/>
                  </a:lnTo>
                  <a:lnTo>
                    <a:pt x="119328" y="153860"/>
                  </a:lnTo>
                  <a:lnTo>
                    <a:pt x="137041" y="109421"/>
                  </a:lnTo>
                  <a:lnTo>
                    <a:pt x="137028" y="69336"/>
                  </a:lnTo>
                  <a:lnTo>
                    <a:pt x="124026" y="33412"/>
                  </a:lnTo>
                  <a:lnTo>
                    <a:pt x="115797" y="25784"/>
                  </a:lnTo>
                  <a:lnTo>
                    <a:pt x="85370" y="15049"/>
                  </a:lnTo>
                  <a:lnTo>
                    <a:pt x="6073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85264" y="4190342"/>
              <a:ext cx="21057" cy="431669"/>
            </a:xfrm>
            <a:custGeom>
              <a:avLst/>
              <a:gdLst/>
              <a:ahLst/>
              <a:cxnLst/>
              <a:rect l="0" t="0" r="0" b="0"/>
              <a:pathLst>
                <a:path w="21057" h="431669">
                  <a:moveTo>
                    <a:pt x="21056" y="0"/>
                  </a:moveTo>
                  <a:lnTo>
                    <a:pt x="13821" y="27556"/>
                  </a:lnTo>
                  <a:lnTo>
                    <a:pt x="11179" y="90018"/>
                  </a:lnTo>
                  <a:lnTo>
                    <a:pt x="10721" y="152234"/>
                  </a:lnTo>
                  <a:lnTo>
                    <a:pt x="10614" y="198680"/>
                  </a:lnTo>
                  <a:lnTo>
                    <a:pt x="10566" y="246620"/>
                  </a:lnTo>
                  <a:lnTo>
                    <a:pt x="10545" y="292103"/>
                  </a:lnTo>
                  <a:lnTo>
                    <a:pt x="10533" y="350931"/>
                  </a:lnTo>
                  <a:lnTo>
                    <a:pt x="4940" y="40714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48394" y="4327212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66053" y="17958"/>
                  </a:lnTo>
                  <a:lnTo>
                    <a:pt x="114645" y="34786"/>
                  </a:lnTo>
                  <a:lnTo>
                    <a:pt x="59430" y="5470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02541" y="4148228"/>
              <a:ext cx="324921" cy="459602"/>
            </a:xfrm>
            <a:custGeom>
              <a:avLst/>
              <a:gdLst/>
              <a:ahLst/>
              <a:cxnLst/>
              <a:rect l="0" t="0" r="0" b="0"/>
              <a:pathLst>
                <a:path w="324921" h="459602">
                  <a:moveTo>
                    <a:pt x="9065" y="0"/>
                  </a:moveTo>
                  <a:lnTo>
                    <a:pt x="0" y="58616"/>
                  </a:lnTo>
                  <a:lnTo>
                    <a:pt x="4559" y="104585"/>
                  </a:lnTo>
                  <a:lnTo>
                    <a:pt x="7730" y="160839"/>
                  </a:lnTo>
                  <a:lnTo>
                    <a:pt x="16036" y="221023"/>
                  </a:lnTo>
                  <a:lnTo>
                    <a:pt x="18539" y="274498"/>
                  </a:lnTo>
                  <a:lnTo>
                    <a:pt x="19281" y="322188"/>
                  </a:lnTo>
                  <a:lnTo>
                    <a:pt x="19501" y="372844"/>
                  </a:lnTo>
                  <a:lnTo>
                    <a:pt x="18396" y="423727"/>
                  </a:lnTo>
                  <a:lnTo>
                    <a:pt x="12349" y="459601"/>
                  </a:lnTo>
                  <a:lnTo>
                    <a:pt x="11255" y="458479"/>
                  </a:lnTo>
                  <a:lnTo>
                    <a:pt x="9353" y="402314"/>
                  </a:lnTo>
                  <a:lnTo>
                    <a:pt x="12241" y="342205"/>
                  </a:lnTo>
                  <a:lnTo>
                    <a:pt x="23654" y="306895"/>
                  </a:lnTo>
                  <a:lnTo>
                    <a:pt x="48472" y="263522"/>
                  </a:lnTo>
                  <a:lnTo>
                    <a:pt x="56393" y="257570"/>
                  </a:lnTo>
                  <a:lnTo>
                    <a:pt x="65183" y="254771"/>
                  </a:lnTo>
                  <a:lnTo>
                    <a:pt x="74553" y="254075"/>
                  </a:lnTo>
                  <a:lnTo>
                    <a:pt x="91203" y="259541"/>
                  </a:lnTo>
                  <a:lnTo>
                    <a:pt x="98919" y="264274"/>
                  </a:lnTo>
                  <a:lnTo>
                    <a:pt x="120956" y="293293"/>
                  </a:lnTo>
                  <a:lnTo>
                    <a:pt x="133722" y="351086"/>
                  </a:lnTo>
                  <a:lnTo>
                    <a:pt x="139727" y="375967"/>
                  </a:lnTo>
                  <a:lnTo>
                    <a:pt x="144136" y="381666"/>
                  </a:lnTo>
                  <a:lnTo>
                    <a:pt x="149416" y="383125"/>
                  </a:lnTo>
                  <a:lnTo>
                    <a:pt x="155274" y="381759"/>
                  </a:lnTo>
                  <a:lnTo>
                    <a:pt x="160350" y="377338"/>
                  </a:lnTo>
                  <a:lnTo>
                    <a:pt x="193840" y="333716"/>
                  </a:lnTo>
                  <a:lnTo>
                    <a:pt x="251729" y="291316"/>
                  </a:lnTo>
                  <a:lnTo>
                    <a:pt x="298341" y="256196"/>
                  </a:lnTo>
                  <a:lnTo>
                    <a:pt x="302521" y="246837"/>
                  </a:lnTo>
                  <a:lnTo>
                    <a:pt x="304046" y="223959"/>
                  </a:lnTo>
                  <a:lnTo>
                    <a:pt x="300476" y="213646"/>
                  </a:lnTo>
                  <a:lnTo>
                    <a:pt x="287150" y="195949"/>
                  </a:lnTo>
                  <a:lnTo>
                    <a:pt x="278683" y="191464"/>
                  </a:lnTo>
                  <a:lnTo>
                    <a:pt x="259916" y="189600"/>
                  </a:lnTo>
                  <a:lnTo>
                    <a:pt x="242997" y="195790"/>
                  </a:lnTo>
                  <a:lnTo>
                    <a:pt x="213071" y="218829"/>
                  </a:lnTo>
                  <a:lnTo>
                    <a:pt x="191694" y="244602"/>
                  </a:lnTo>
                  <a:lnTo>
                    <a:pt x="176131" y="280055"/>
                  </a:lnTo>
                  <a:lnTo>
                    <a:pt x="175289" y="320195"/>
                  </a:lnTo>
                  <a:lnTo>
                    <a:pt x="182449" y="356135"/>
                  </a:lnTo>
                  <a:lnTo>
                    <a:pt x="197568" y="383422"/>
                  </a:lnTo>
                  <a:lnTo>
                    <a:pt x="216866" y="406325"/>
                  </a:lnTo>
                  <a:lnTo>
                    <a:pt x="242991" y="422339"/>
                  </a:lnTo>
                  <a:lnTo>
                    <a:pt x="298851" y="430439"/>
                  </a:lnTo>
                  <a:lnTo>
                    <a:pt x="32492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27594" y="4359878"/>
              <a:ext cx="305236" cy="242453"/>
            </a:xfrm>
            <a:custGeom>
              <a:avLst/>
              <a:gdLst/>
              <a:ahLst/>
              <a:cxnLst/>
              <a:rect l="0" t="0" r="0" b="0"/>
              <a:pathLst>
                <a:path w="305236" h="242453">
                  <a:moveTo>
                    <a:pt x="10437" y="104204"/>
                  </a:moveTo>
                  <a:lnTo>
                    <a:pt x="2104" y="141683"/>
                  </a:lnTo>
                  <a:lnTo>
                    <a:pt x="342" y="198695"/>
                  </a:lnTo>
                  <a:lnTo>
                    <a:pt x="6060" y="242452"/>
                  </a:lnTo>
                  <a:lnTo>
                    <a:pt x="5180" y="241993"/>
                  </a:lnTo>
                  <a:lnTo>
                    <a:pt x="3422" y="238178"/>
                  </a:lnTo>
                  <a:lnTo>
                    <a:pt x="371" y="177407"/>
                  </a:lnTo>
                  <a:lnTo>
                    <a:pt x="0" y="121654"/>
                  </a:lnTo>
                  <a:lnTo>
                    <a:pt x="8332" y="66751"/>
                  </a:lnTo>
                  <a:lnTo>
                    <a:pt x="19042" y="33056"/>
                  </a:lnTo>
                  <a:lnTo>
                    <a:pt x="30249" y="15651"/>
                  </a:lnTo>
                  <a:lnTo>
                    <a:pt x="37683" y="11244"/>
                  </a:lnTo>
                  <a:lnTo>
                    <a:pt x="55302" y="9466"/>
                  </a:lnTo>
                  <a:lnTo>
                    <a:pt x="71712" y="15695"/>
                  </a:lnTo>
                  <a:lnTo>
                    <a:pt x="79363" y="20632"/>
                  </a:lnTo>
                  <a:lnTo>
                    <a:pt x="101309" y="49936"/>
                  </a:lnTo>
                  <a:lnTo>
                    <a:pt x="117041" y="82666"/>
                  </a:lnTo>
                  <a:lnTo>
                    <a:pt x="125601" y="133572"/>
                  </a:lnTo>
                  <a:lnTo>
                    <a:pt x="131031" y="160930"/>
                  </a:lnTo>
                  <a:lnTo>
                    <a:pt x="135287" y="166588"/>
                  </a:lnTo>
                  <a:lnTo>
                    <a:pt x="140464" y="166851"/>
                  </a:lnTo>
                  <a:lnTo>
                    <a:pt x="152455" y="157784"/>
                  </a:lnTo>
                  <a:lnTo>
                    <a:pt x="207033" y="97427"/>
                  </a:lnTo>
                  <a:lnTo>
                    <a:pt x="265659" y="56450"/>
                  </a:lnTo>
                  <a:lnTo>
                    <a:pt x="280236" y="38527"/>
                  </a:lnTo>
                  <a:lnTo>
                    <a:pt x="282720" y="28834"/>
                  </a:lnTo>
                  <a:lnTo>
                    <a:pt x="279241" y="8705"/>
                  </a:lnTo>
                  <a:lnTo>
                    <a:pt x="273868" y="3104"/>
                  </a:lnTo>
                  <a:lnTo>
                    <a:pt x="266776" y="539"/>
                  </a:lnTo>
                  <a:lnTo>
                    <a:pt x="258539" y="0"/>
                  </a:lnTo>
                  <a:lnTo>
                    <a:pt x="240027" y="5639"/>
                  </a:lnTo>
                  <a:lnTo>
                    <a:pt x="221272" y="17114"/>
                  </a:lnTo>
                  <a:lnTo>
                    <a:pt x="198729" y="43305"/>
                  </a:lnTo>
                  <a:lnTo>
                    <a:pt x="176147" y="93975"/>
                  </a:lnTo>
                  <a:lnTo>
                    <a:pt x="170670" y="136528"/>
                  </a:lnTo>
                  <a:lnTo>
                    <a:pt x="174637" y="175003"/>
                  </a:lnTo>
                  <a:lnTo>
                    <a:pt x="183241" y="194552"/>
                  </a:lnTo>
                  <a:lnTo>
                    <a:pt x="188811" y="203041"/>
                  </a:lnTo>
                  <a:lnTo>
                    <a:pt x="207477" y="215592"/>
                  </a:lnTo>
                  <a:lnTo>
                    <a:pt x="231371" y="223900"/>
                  </a:lnTo>
                  <a:lnTo>
                    <a:pt x="268792" y="227407"/>
                  </a:lnTo>
                  <a:lnTo>
                    <a:pt x="305235" y="220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58034" y="4407422"/>
              <a:ext cx="206423" cy="232866"/>
            </a:xfrm>
            <a:custGeom>
              <a:avLst/>
              <a:gdLst/>
              <a:ahLst/>
              <a:cxnLst/>
              <a:rect l="0" t="0" r="0" b="0"/>
              <a:pathLst>
                <a:path w="206423" h="232866">
                  <a:moveTo>
                    <a:pt x="111666" y="98775"/>
                  </a:moveTo>
                  <a:lnTo>
                    <a:pt x="117255" y="82007"/>
                  </a:lnTo>
                  <a:lnTo>
                    <a:pt x="115141" y="49223"/>
                  </a:lnTo>
                  <a:lnTo>
                    <a:pt x="101517" y="15463"/>
                  </a:lnTo>
                  <a:lnTo>
                    <a:pt x="93202" y="8138"/>
                  </a:lnTo>
                  <a:lnTo>
                    <a:pt x="71484" y="0"/>
                  </a:lnTo>
                  <a:lnTo>
                    <a:pt x="61482" y="170"/>
                  </a:lnTo>
                  <a:lnTo>
                    <a:pt x="44128" y="6597"/>
                  </a:lnTo>
                  <a:lnTo>
                    <a:pt x="28616" y="23492"/>
                  </a:lnTo>
                  <a:lnTo>
                    <a:pt x="15093" y="47768"/>
                  </a:lnTo>
                  <a:lnTo>
                    <a:pt x="0" y="111013"/>
                  </a:lnTo>
                  <a:lnTo>
                    <a:pt x="201" y="156213"/>
                  </a:lnTo>
                  <a:lnTo>
                    <a:pt x="5974" y="180455"/>
                  </a:lnTo>
                  <a:lnTo>
                    <a:pt x="22378" y="212663"/>
                  </a:lnTo>
                  <a:lnTo>
                    <a:pt x="35328" y="229720"/>
                  </a:lnTo>
                  <a:lnTo>
                    <a:pt x="43226" y="232865"/>
                  </a:lnTo>
                  <a:lnTo>
                    <a:pt x="52001" y="232622"/>
                  </a:lnTo>
                  <a:lnTo>
                    <a:pt x="61361" y="230120"/>
                  </a:lnTo>
                  <a:lnTo>
                    <a:pt x="68771" y="224943"/>
                  </a:lnTo>
                  <a:lnTo>
                    <a:pt x="80123" y="209831"/>
                  </a:lnTo>
                  <a:lnTo>
                    <a:pt x="100680" y="158200"/>
                  </a:lnTo>
                  <a:lnTo>
                    <a:pt x="117455" y="98498"/>
                  </a:lnTo>
                  <a:lnTo>
                    <a:pt x="119620" y="67237"/>
                  </a:lnTo>
                  <a:lnTo>
                    <a:pt x="118138" y="67221"/>
                  </a:lnTo>
                  <a:lnTo>
                    <a:pt x="115981" y="70720"/>
                  </a:lnTo>
                  <a:lnTo>
                    <a:pt x="112944" y="98001"/>
                  </a:lnTo>
                  <a:lnTo>
                    <a:pt x="117634" y="130131"/>
                  </a:lnTo>
                  <a:lnTo>
                    <a:pt x="132021" y="161878"/>
                  </a:lnTo>
                  <a:lnTo>
                    <a:pt x="151102" y="187922"/>
                  </a:lnTo>
                  <a:lnTo>
                    <a:pt x="159014" y="192131"/>
                  </a:lnTo>
                  <a:lnTo>
                    <a:pt x="206422" y="193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71372" y="4379855"/>
              <a:ext cx="119427" cy="222883"/>
            </a:xfrm>
            <a:custGeom>
              <a:avLst/>
              <a:gdLst/>
              <a:ahLst/>
              <a:cxnLst/>
              <a:rect l="0" t="0" r="0" b="0"/>
              <a:pathLst>
                <a:path w="119427" h="222883">
                  <a:moveTo>
                    <a:pt x="14141" y="84227"/>
                  </a:moveTo>
                  <a:lnTo>
                    <a:pt x="14141" y="133158"/>
                  </a:lnTo>
                  <a:lnTo>
                    <a:pt x="19730" y="186699"/>
                  </a:lnTo>
                  <a:lnTo>
                    <a:pt x="29759" y="222882"/>
                  </a:lnTo>
                  <a:lnTo>
                    <a:pt x="13617" y="164311"/>
                  </a:lnTo>
                  <a:lnTo>
                    <a:pt x="0" y="111485"/>
                  </a:lnTo>
                  <a:lnTo>
                    <a:pt x="723" y="75536"/>
                  </a:lnTo>
                  <a:lnTo>
                    <a:pt x="8567" y="56578"/>
                  </a:lnTo>
                  <a:lnTo>
                    <a:pt x="21022" y="40353"/>
                  </a:lnTo>
                  <a:lnTo>
                    <a:pt x="47765" y="19235"/>
                  </a:lnTo>
                  <a:lnTo>
                    <a:pt x="77916" y="6219"/>
                  </a:lnTo>
                  <a:lnTo>
                    <a:pt x="1194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94268" y="4381486"/>
              <a:ext cx="149787" cy="236085"/>
            </a:xfrm>
            <a:custGeom>
              <a:avLst/>
              <a:gdLst/>
              <a:ahLst/>
              <a:cxnLst/>
              <a:rect l="0" t="0" r="0" b="0"/>
              <a:pathLst>
                <a:path w="149787" h="236085">
                  <a:moveTo>
                    <a:pt x="7058" y="114182"/>
                  </a:moveTo>
                  <a:lnTo>
                    <a:pt x="44536" y="122515"/>
                  </a:lnTo>
                  <a:lnTo>
                    <a:pt x="56609" y="123247"/>
                  </a:lnTo>
                  <a:lnTo>
                    <a:pt x="76264" y="117821"/>
                  </a:lnTo>
                  <a:lnTo>
                    <a:pt x="122497" y="94774"/>
                  </a:lnTo>
                  <a:lnTo>
                    <a:pt x="138692" y="78650"/>
                  </a:lnTo>
                  <a:lnTo>
                    <a:pt x="147450" y="56666"/>
                  </a:lnTo>
                  <a:lnTo>
                    <a:pt x="149786" y="44253"/>
                  </a:lnTo>
                  <a:lnTo>
                    <a:pt x="146142" y="21101"/>
                  </a:lnTo>
                  <a:lnTo>
                    <a:pt x="141895" y="10014"/>
                  </a:lnTo>
                  <a:lnTo>
                    <a:pt x="135554" y="3793"/>
                  </a:lnTo>
                  <a:lnTo>
                    <a:pt x="127817" y="815"/>
                  </a:lnTo>
                  <a:lnTo>
                    <a:pt x="119149" y="0"/>
                  </a:lnTo>
                  <a:lnTo>
                    <a:pt x="100160" y="5333"/>
                  </a:lnTo>
                  <a:lnTo>
                    <a:pt x="59374" y="27820"/>
                  </a:lnTo>
                  <a:lnTo>
                    <a:pt x="33607" y="59088"/>
                  </a:lnTo>
                  <a:lnTo>
                    <a:pt x="8244" y="113859"/>
                  </a:lnTo>
                  <a:lnTo>
                    <a:pt x="0" y="148791"/>
                  </a:lnTo>
                  <a:lnTo>
                    <a:pt x="412" y="174018"/>
                  </a:lnTo>
                  <a:lnTo>
                    <a:pt x="8394" y="196928"/>
                  </a:lnTo>
                  <a:lnTo>
                    <a:pt x="22860" y="215689"/>
                  </a:lnTo>
                  <a:lnTo>
                    <a:pt x="31631" y="223967"/>
                  </a:lnTo>
                  <a:lnTo>
                    <a:pt x="53854" y="233165"/>
                  </a:lnTo>
                  <a:lnTo>
                    <a:pt x="78159" y="236084"/>
                  </a:lnTo>
                  <a:lnTo>
                    <a:pt x="133401" y="229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89384" y="4387365"/>
              <a:ext cx="197143" cy="233595"/>
            </a:xfrm>
            <a:custGeom>
              <a:avLst/>
              <a:gdLst/>
              <a:ahLst/>
              <a:cxnLst/>
              <a:rect l="0" t="0" r="0" b="0"/>
              <a:pathLst>
                <a:path w="197143" h="233595">
                  <a:moveTo>
                    <a:pt x="127797" y="13546"/>
                  </a:moveTo>
                  <a:lnTo>
                    <a:pt x="111029" y="2368"/>
                  </a:lnTo>
                  <a:lnTo>
                    <a:pt x="93439" y="0"/>
                  </a:lnTo>
                  <a:lnTo>
                    <a:pt x="72752" y="4016"/>
                  </a:lnTo>
                  <a:lnTo>
                    <a:pt x="47960" y="13600"/>
                  </a:lnTo>
                  <a:lnTo>
                    <a:pt x="27584" y="28778"/>
                  </a:lnTo>
                  <a:lnTo>
                    <a:pt x="11898" y="47222"/>
                  </a:lnTo>
                  <a:lnTo>
                    <a:pt x="1027" y="67118"/>
                  </a:lnTo>
                  <a:lnTo>
                    <a:pt x="0" y="76167"/>
                  </a:lnTo>
                  <a:lnTo>
                    <a:pt x="5098" y="92461"/>
                  </a:lnTo>
                  <a:lnTo>
                    <a:pt x="21402" y="104382"/>
                  </a:lnTo>
                  <a:lnTo>
                    <a:pt x="44245" y="112409"/>
                  </a:lnTo>
                  <a:lnTo>
                    <a:pt x="105212" y="123575"/>
                  </a:lnTo>
                  <a:lnTo>
                    <a:pt x="147383" y="137792"/>
                  </a:lnTo>
                  <a:lnTo>
                    <a:pt x="186803" y="168613"/>
                  </a:lnTo>
                  <a:lnTo>
                    <a:pt x="194966" y="188530"/>
                  </a:lnTo>
                  <a:lnTo>
                    <a:pt x="197142" y="200392"/>
                  </a:lnTo>
                  <a:lnTo>
                    <a:pt x="195084" y="209470"/>
                  </a:lnTo>
                  <a:lnTo>
                    <a:pt x="190202" y="216692"/>
                  </a:lnTo>
                  <a:lnTo>
                    <a:pt x="183439" y="222676"/>
                  </a:lnTo>
                  <a:lnTo>
                    <a:pt x="160326" y="229325"/>
                  </a:lnTo>
                  <a:lnTo>
                    <a:pt x="103417" y="233594"/>
                  </a:lnTo>
                  <a:lnTo>
                    <a:pt x="49455" y="226032"/>
                  </a:lnTo>
                  <a:lnTo>
                    <a:pt x="11984" y="213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64580" y="4127171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71422"/>
                  </a:lnTo>
                  <a:lnTo>
                    <a:pt x="9065" y="233642"/>
                  </a:lnTo>
                  <a:lnTo>
                    <a:pt x="10095" y="287986"/>
                  </a:lnTo>
                  <a:lnTo>
                    <a:pt x="17678" y="346355"/>
                  </a:lnTo>
                  <a:lnTo>
                    <a:pt x="20390" y="408664"/>
                  </a:lnTo>
                  <a:lnTo>
                    <a:pt x="20860" y="449028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27710" y="4362091"/>
              <a:ext cx="273741" cy="17765"/>
            </a:xfrm>
            <a:custGeom>
              <a:avLst/>
              <a:gdLst/>
              <a:ahLst/>
              <a:cxnLst/>
              <a:rect l="0" t="0" r="0" b="0"/>
              <a:pathLst>
                <a:path w="273741" h="17765">
                  <a:moveTo>
                    <a:pt x="273740" y="7235"/>
                  </a:moveTo>
                  <a:lnTo>
                    <a:pt x="246184" y="0"/>
                  </a:lnTo>
                  <a:lnTo>
                    <a:pt x="189961" y="477"/>
                  </a:lnTo>
                  <a:lnTo>
                    <a:pt x="133449" y="5900"/>
                  </a:lnTo>
                  <a:lnTo>
                    <a:pt x="69991" y="14207"/>
                  </a:lnTo>
                  <a:lnTo>
                    <a:pt x="20540" y="17061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348891" y="4169285"/>
            <a:ext cx="579068" cy="503774"/>
            <a:chOff x="7348891" y="4169285"/>
            <a:chExt cx="579068" cy="503774"/>
          </a:xfrm>
        </p:grpSpPr>
        <p:sp>
          <p:nvSpPr>
            <p:cNvPr id="110" name="Freeform 109"/>
            <p:cNvSpPr/>
            <p:nvPr/>
          </p:nvSpPr>
          <p:spPr>
            <a:xfrm>
              <a:off x="7496290" y="4169285"/>
              <a:ext cx="10518" cy="484312"/>
            </a:xfrm>
            <a:custGeom>
              <a:avLst/>
              <a:gdLst/>
              <a:ahLst/>
              <a:cxnLst/>
              <a:rect l="0" t="0" r="0" b="0"/>
              <a:pathLst>
                <a:path w="10518" h="484312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4" y="163089"/>
                  </a:lnTo>
                  <a:lnTo>
                    <a:pt x="10095" y="223548"/>
                  </a:lnTo>
                  <a:lnTo>
                    <a:pt x="10400" y="283175"/>
                  </a:lnTo>
                  <a:lnTo>
                    <a:pt x="10490" y="335938"/>
                  </a:lnTo>
                  <a:lnTo>
                    <a:pt x="10517" y="392385"/>
                  </a:lnTo>
                  <a:lnTo>
                    <a:pt x="3290" y="45402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48891" y="4295626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215206" y="8334"/>
                  </a:lnTo>
                  <a:lnTo>
                    <a:pt x="163782" y="15685"/>
                  </a:lnTo>
                  <a:lnTo>
                    <a:pt x="102936" y="34922"/>
                  </a:lnTo>
                  <a:lnTo>
                    <a:pt x="43191" y="5871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59461" y="4354432"/>
              <a:ext cx="171305" cy="231530"/>
            </a:xfrm>
            <a:custGeom>
              <a:avLst/>
              <a:gdLst/>
              <a:ahLst/>
              <a:cxnLst/>
              <a:rect l="0" t="0" r="0" b="0"/>
              <a:pathLst>
                <a:path w="171305" h="231530">
                  <a:moveTo>
                    <a:pt x="0" y="99122"/>
                  </a:moveTo>
                  <a:lnTo>
                    <a:pt x="55044" y="115911"/>
                  </a:lnTo>
                  <a:lnTo>
                    <a:pt x="92999" y="117745"/>
                  </a:lnTo>
                  <a:lnTo>
                    <a:pt x="131540" y="110229"/>
                  </a:lnTo>
                  <a:lnTo>
                    <a:pt x="150490" y="99769"/>
                  </a:lnTo>
                  <a:lnTo>
                    <a:pt x="163590" y="84202"/>
                  </a:lnTo>
                  <a:lnTo>
                    <a:pt x="168722" y="75137"/>
                  </a:lnTo>
                  <a:lnTo>
                    <a:pt x="171304" y="55706"/>
                  </a:lnTo>
                  <a:lnTo>
                    <a:pt x="170354" y="45612"/>
                  </a:lnTo>
                  <a:lnTo>
                    <a:pt x="159941" y="25037"/>
                  </a:lnTo>
                  <a:lnTo>
                    <a:pt x="152251" y="14637"/>
                  </a:lnTo>
                  <a:lnTo>
                    <a:pt x="142444" y="7704"/>
                  </a:lnTo>
                  <a:lnTo>
                    <a:pt x="119071" y="0"/>
                  </a:lnTo>
                  <a:lnTo>
                    <a:pt x="96205" y="2815"/>
                  </a:lnTo>
                  <a:lnTo>
                    <a:pt x="66720" y="17554"/>
                  </a:lnTo>
                  <a:lnTo>
                    <a:pt x="51880" y="31284"/>
                  </a:lnTo>
                  <a:lnTo>
                    <a:pt x="28900" y="78837"/>
                  </a:lnTo>
                  <a:lnTo>
                    <a:pt x="23381" y="115469"/>
                  </a:lnTo>
                  <a:lnTo>
                    <a:pt x="27334" y="155958"/>
                  </a:lnTo>
                  <a:lnTo>
                    <a:pt x="41504" y="192002"/>
                  </a:lnTo>
                  <a:lnTo>
                    <a:pt x="66109" y="219319"/>
                  </a:lnTo>
                  <a:lnTo>
                    <a:pt x="88654" y="228582"/>
                  </a:lnTo>
                  <a:lnTo>
                    <a:pt x="113101" y="231529"/>
                  </a:lnTo>
                  <a:lnTo>
                    <a:pt x="168456" y="225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780726" y="4421858"/>
              <a:ext cx="147233" cy="251201"/>
            </a:xfrm>
            <a:custGeom>
              <a:avLst/>
              <a:gdLst/>
              <a:ahLst/>
              <a:cxnLst/>
              <a:rect l="0" t="0" r="0" b="0"/>
              <a:pathLst>
                <a:path w="147233" h="251201">
                  <a:moveTo>
                    <a:pt x="10362" y="42224"/>
                  </a:moveTo>
                  <a:lnTo>
                    <a:pt x="15951" y="100841"/>
                  </a:lnTo>
                  <a:lnTo>
                    <a:pt x="19915" y="163421"/>
                  </a:lnTo>
                  <a:lnTo>
                    <a:pt x="20602" y="213575"/>
                  </a:lnTo>
                  <a:lnTo>
                    <a:pt x="19635" y="250403"/>
                  </a:lnTo>
                  <a:lnTo>
                    <a:pt x="17714" y="251200"/>
                  </a:lnTo>
                  <a:lnTo>
                    <a:pt x="15263" y="248222"/>
                  </a:lnTo>
                  <a:lnTo>
                    <a:pt x="4094" y="209820"/>
                  </a:lnTo>
                  <a:lnTo>
                    <a:pt x="675" y="157175"/>
                  </a:lnTo>
                  <a:lnTo>
                    <a:pt x="0" y="101716"/>
                  </a:lnTo>
                  <a:lnTo>
                    <a:pt x="11309" y="43126"/>
                  </a:lnTo>
                  <a:lnTo>
                    <a:pt x="14502" y="32298"/>
                  </a:lnTo>
                  <a:lnTo>
                    <a:pt x="27410" y="14026"/>
                  </a:lnTo>
                  <a:lnTo>
                    <a:pt x="35765" y="5878"/>
                  </a:lnTo>
                  <a:lnTo>
                    <a:pt x="44845" y="1616"/>
                  </a:lnTo>
                  <a:lnTo>
                    <a:pt x="64292" y="0"/>
                  </a:lnTo>
                  <a:lnTo>
                    <a:pt x="81514" y="6301"/>
                  </a:lnTo>
                  <a:lnTo>
                    <a:pt x="89382" y="11256"/>
                  </a:lnTo>
                  <a:lnTo>
                    <a:pt x="111634" y="40588"/>
                  </a:lnTo>
                  <a:lnTo>
                    <a:pt x="131709" y="86355"/>
                  </a:lnTo>
                  <a:lnTo>
                    <a:pt x="143819" y="146175"/>
                  </a:lnTo>
                  <a:lnTo>
                    <a:pt x="146221" y="182989"/>
                  </a:lnTo>
                  <a:lnTo>
                    <a:pt x="147232" y="210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3495461" y="1452932"/>
            <a:ext cx="3737617" cy="73701"/>
          </a:xfrm>
          <a:custGeom>
            <a:avLst/>
            <a:gdLst/>
            <a:ahLst/>
            <a:cxnLst/>
            <a:rect l="0" t="0" r="0" b="0"/>
            <a:pathLst>
              <a:path w="3737617" h="73701">
                <a:moveTo>
                  <a:pt x="3737616" y="0"/>
                </a:moveTo>
                <a:lnTo>
                  <a:pt x="3685567" y="0"/>
                </a:lnTo>
                <a:lnTo>
                  <a:pt x="3635627" y="0"/>
                </a:lnTo>
                <a:lnTo>
                  <a:pt x="3588074" y="0"/>
                </a:lnTo>
                <a:lnTo>
                  <a:pt x="3533820" y="0"/>
                </a:lnTo>
                <a:lnTo>
                  <a:pt x="3473291" y="0"/>
                </a:lnTo>
                <a:lnTo>
                  <a:pt x="3414023" y="0"/>
                </a:lnTo>
                <a:lnTo>
                  <a:pt x="3356297" y="0"/>
                </a:lnTo>
                <a:lnTo>
                  <a:pt x="3314287" y="0"/>
                </a:lnTo>
                <a:lnTo>
                  <a:pt x="3268320" y="0"/>
                </a:lnTo>
                <a:lnTo>
                  <a:pt x="3223714" y="3120"/>
                </a:lnTo>
                <a:lnTo>
                  <a:pt x="3180492" y="7236"/>
                </a:lnTo>
                <a:lnTo>
                  <a:pt x="3137886" y="9065"/>
                </a:lnTo>
                <a:lnTo>
                  <a:pt x="3074438" y="10095"/>
                </a:lnTo>
                <a:lnTo>
                  <a:pt x="3011185" y="10400"/>
                </a:lnTo>
                <a:lnTo>
                  <a:pt x="2947989" y="10491"/>
                </a:lnTo>
                <a:lnTo>
                  <a:pt x="2884811" y="10518"/>
                </a:lnTo>
                <a:lnTo>
                  <a:pt x="2824627" y="3291"/>
                </a:lnTo>
                <a:lnTo>
                  <a:pt x="2762653" y="3770"/>
                </a:lnTo>
                <a:lnTo>
                  <a:pt x="2703945" y="8526"/>
                </a:lnTo>
                <a:lnTo>
                  <a:pt x="2661705" y="9639"/>
                </a:lnTo>
                <a:lnTo>
                  <a:pt x="2615635" y="10133"/>
                </a:lnTo>
                <a:lnTo>
                  <a:pt x="2570984" y="13472"/>
                </a:lnTo>
                <a:lnTo>
                  <a:pt x="2527742" y="17686"/>
                </a:lnTo>
                <a:lnTo>
                  <a:pt x="2465106" y="20058"/>
                </a:lnTo>
                <a:lnTo>
                  <a:pt x="2410152" y="20761"/>
                </a:lnTo>
                <a:lnTo>
                  <a:pt x="2362543" y="22139"/>
                </a:lnTo>
                <a:lnTo>
                  <a:pt x="2310743" y="28267"/>
                </a:lnTo>
                <a:lnTo>
                  <a:pt x="2251461" y="31772"/>
                </a:lnTo>
                <a:lnTo>
                  <a:pt x="2190612" y="38530"/>
                </a:lnTo>
                <a:lnTo>
                  <a:pt x="2133848" y="41052"/>
                </a:lnTo>
                <a:lnTo>
                  <a:pt x="2073096" y="42969"/>
                </a:lnTo>
                <a:lnTo>
                  <a:pt x="2010641" y="49257"/>
                </a:lnTo>
                <a:lnTo>
                  <a:pt x="1948852" y="52809"/>
                </a:lnTo>
                <a:lnTo>
                  <a:pt x="1891810" y="59581"/>
                </a:lnTo>
                <a:lnTo>
                  <a:pt x="1830975" y="62107"/>
                </a:lnTo>
                <a:lnTo>
                  <a:pt x="1772006" y="64026"/>
                </a:lnTo>
                <a:lnTo>
                  <a:pt x="1712621" y="71442"/>
                </a:lnTo>
                <a:lnTo>
                  <a:pt x="1659339" y="73031"/>
                </a:lnTo>
                <a:lnTo>
                  <a:pt x="1599098" y="73501"/>
                </a:lnTo>
                <a:lnTo>
                  <a:pt x="1539914" y="73641"/>
                </a:lnTo>
                <a:lnTo>
                  <a:pt x="1482215" y="73682"/>
                </a:lnTo>
                <a:lnTo>
                  <a:pt x="1423784" y="73695"/>
                </a:lnTo>
                <a:lnTo>
                  <a:pt x="1366307" y="73698"/>
                </a:lnTo>
                <a:lnTo>
                  <a:pt x="1307943" y="73699"/>
                </a:lnTo>
                <a:lnTo>
                  <a:pt x="1250485" y="73700"/>
                </a:lnTo>
                <a:lnTo>
                  <a:pt x="1192127" y="73700"/>
                </a:lnTo>
                <a:lnTo>
                  <a:pt x="1137791" y="73700"/>
                </a:lnTo>
                <a:lnTo>
                  <a:pt x="1081527" y="70580"/>
                </a:lnTo>
                <a:lnTo>
                  <a:pt x="1020402" y="65366"/>
                </a:lnTo>
                <a:lnTo>
                  <a:pt x="960957" y="63822"/>
                </a:lnTo>
                <a:lnTo>
                  <a:pt x="903180" y="60244"/>
                </a:lnTo>
                <a:lnTo>
                  <a:pt x="841607" y="54895"/>
                </a:lnTo>
                <a:lnTo>
                  <a:pt x="782029" y="53310"/>
                </a:lnTo>
                <a:lnTo>
                  <a:pt x="724212" y="52840"/>
                </a:lnTo>
                <a:lnTo>
                  <a:pt x="665747" y="49582"/>
                </a:lnTo>
                <a:lnTo>
                  <a:pt x="608259" y="44327"/>
                </a:lnTo>
                <a:lnTo>
                  <a:pt x="546773" y="42770"/>
                </a:lnTo>
                <a:lnTo>
                  <a:pt x="487220" y="39189"/>
                </a:lnTo>
                <a:lnTo>
                  <a:pt x="429411" y="33838"/>
                </a:lnTo>
                <a:lnTo>
                  <a:pt x="370948" y="32253"/>
                </a:lnTo>
                <a:lnTo>
                  <a:pt x="316581" y="28664"/>
                </a:lnTo>
                <a:lnTo>
                  <a:pt x="260308" y="23311"/>
                </a:lnTo>
                <a:lnTo>
                  <a:pt x="202300" y="21725"/>
                </a:lnTo>
                <a:lnTo>
                  <a:pt x="148068" y="21255"/>
                </a:lnTo>
                <a:lnTo>
                  <a:pt x="94955" y="21116"/>
                </a:lnTo>
                <a:lnTo>
                  <a:pt x="45292" y="210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7323537" y="4769584"/>
            <a:ext cx="627537" cy="70116"/>
          </a:xfrm>
          <a:custGeom>
            <a:avLst/>
            <a:gdLst/>
            <a:ahLst/>
            <a:cxnLst/>
            <a:rect l="0" t="0" r="0" b="0"/>
            <a:pathLst>
              <a:path w="627537" h="70116">
                <a:moveTo>
                  <a:pt x="626714" y="38023"/>
                </a:moveTo>
                <a:lnTo>
                  <a:pt x="582997" y="34526"/>
                </a:lnTo>
                <a:lnTo>
                  <a:pt x="532898" y="33965"/>
                </a:lnTo>
                <a:lnTo>
                  <a:pt x="479437" y="37615"/>
                </a:lnTo>
                <a:lnTo>
                  <a:pt x="427600" y="40017"/>
                </a:lnTo>
                <a:lnTo>
                  <a:pt x="377265" y="42255"/>
                </a:lnTo>
                <a:lnTo>
                  <a:pt x="327599" y="47149"/>
                </a:lnTo>
                <a:lnTo>
                  <a:pt x="278228" y="50104"/>
                </a:lnTo>
                <a:lnTo>
                  <a:pt x="231329" y="52587"/>
                </a:lnTo>
                <a:lnTo>
                  <a:pt x="172041" y="59392"/>
                </a:lnTo>
                <a:lnTo>
                  <a:pt x="118600" y="63098"/>
                </a:lnTo>
                <a:lnTo>
                  <a:pt x="71439" y="69915"/>
                </a:lnTo>
                <a:lnTo>
                  <a:pt x="24450" y="70115"/>
                </a:lnTo>
                <a:lnTo>
                  <a:pt x="3115" y="61871"/>
                </a:lnTo>
                <a:lnTo>
                  <a:pt x="0" y="57567"/>
                </a:lnTo>
                <a:lnTo>
                  <a:pt x="1432" y="53527"/>
                </a:lnTo>
                <a:lnTo>
                  <a:pt x="14722" y="44750"/>
                </a:lnTo>
                <a:lnTo>
                  <a:pt x="53919" y="28994"/>
                </a:lnTo>
                <a:lnTo>
                  <a:pt x="112799" y="19365"/>
                </a:lnTo>
                <a:lnTo>
                  <a:pt x="163178" y="9904"/>
                </a:lnTo>
                <a:lnTo>
                  <a:pt x="218269" y="2811"/>
                </a:lnTo>
                <a:lnTo>
                  <a:pt x="279047" y="710"/>
                </a:lnTo>
                <a:lnTo>
                  <a:pt x="322940" y="218"/>
                </a:lnTo>
                <a:lnTo>
                  <a:pt x="373643" y="0"/>
                </a:lnTo>
                <a:lnTo>
                  <a:pt x="424254" y="3022"/>
                </a:lnTo>
                <a:lnTo>
                  <a:pt x="475214" y="8265"/>
                </a:lnTo>
                <a:lnTo>
                  <a:pt x="529058" y="14495"/>
                </a:lnTo>
                <a:lnTo>
                  <a:pt x="584185" y="18043"/>
                </a:lnTo>
                <a:lnTo>
                  <a:pt x="627536" y="201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7341179" y="4801616"/>
            <a:ext cx="609092" cy="115080"/>
          </a:xfrm>
          <a:custGeom>
            <a:avLst/>
            <a:gdLst/>
            <a:ahLst/>
            <a:cxnLst/>
            <a:rect l="0" t="0" r="0" b="0"/>
            <a:pathLst>
              <a:path w="609092" h="115080">
                <a:moveTo>
                  <a:pt x="590359" y="86319"/>
                </a:moveTo>
                <a:lnTo>
                  <a:pt x="583551" y="86780"/>
                </a:lnTo>
                <a:lnTo>
                  <a:pt x="536212" y="90866"/>
                </a:lnTo>
                <a:lnTo>
                  <a:pt x="487876" y="92682"/>
                </a:lnTo>
                <a:lnTo>
                  <a:pt x="439098" y="96609"/>
                </a:lnTo>
                <a:lnTo>
                  <a:pt x="390121" y="102254"/>
                </a:lnTo>
                <a:lnTo>
                  <a:pt x="341059" y="108662"/>
                </a:lnTo>
                <a:lnTo>
                  <a:pt x="295076" y="112290"/>
                </a:lnTo>
                <a:lnTo>
                  <a:pt x="251242" y="113902"/>
                </a:lnTo>
                <a:lnTo>
                  <a:pt x="189444" y="114810"/>
                </a:lnTo>
                <a:lnTo>
                  <a:pt x="140457" y="115079"/>
                </a:lnTo>
                <a:lnTo>
                  <a:pt x="93967" y="113989"/>
                </a:lnTo>
                <a:lnTo>
                  <a:pt x="40288" y="106777"/>
                </a:lnTo>
                <a:lnTo>
                  <a:pt x="12831" y="100534"/>
                </a:lnTo>
                <a:lnTo>
                  <a:pt x="5275" y="94891"/>
                </a:lnTo>
                <a:lnTo>
                  <a:pt x="1408" y="87620"/>
                </a:lnTo>
                <a:lnTo>
                  <a:pt x="0" y="79263"/>
                </a:lnTo>
                <a:lnTo>
                  <a:pt x="3740" y="71352"/>
                </a:lnTo>
                <a:lnTo>
                  <a:pt x="20374" y="56323"/>
                </a:lnTo>
                <a:lnTo>
                  <a:pt x="61945" y="36017"/>
                </a:lnTo>
                <a:lnTo>
                  <a:pt x="117124" y="20740"/>
                </a:lnTo>
                <a:lnTo>
                  <a:pt x="169981" y="9997"/>
                </a:lnTo>
                <a:lnTo>
                  <a:pt x="230097" y="2525"/>
                </a:lnTo>
                <a:lnTo>
                  <a:pt x="272666" y="777"/>
                </a:lnTo>
                <a:lnTo>
                  <a:pt x="318882" y="0"/>
                </a:lnTo>
                <a:lnTo>
                  <a:pt x="366718" y="2774"/>
                </a:lnTo>
                <a:lnTo>
                  <a:pt x="415275" y="6737"/>
                </a:lnTo>
                <a:lnTo>
                  <a:pt x="464152" y="8498"/>
                </a:lnTo>
                <a:lnTo>
                  <a:pt x="513171" y="12401"/>
                </a:lnTo>
                <a:lnTo>
                  <a:pt x="562253" y="18034"/>
                </a:lnTo>
                <a:lnTo>
                  <a:pt x="609091" y="241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7527876" y="4758919"/>
            <a:ext cx="423759" cy="24231"/>
          </a:xfrm>
          <a:custGeom>
            <a:avLst/>
            <a:gdLst/>
            <a:ahLst/>
            <a:cxnLst/>
            <a:rect l="0" t="0" r="0" b="0"/>
            <a:pathLst>
              <a:path w="423759" h="24231">
                <a:moveTo>
                  <a:pt x="0" y="10490"/>
                </a:moveTo>
                <a:lnTo>
                  <a:pt x="60383" y="2157"/>
                </a:lnTo>
                <a:lnTo>
                  <a:pt x="111867" y="612"/>
                </a:lnTo>
                <a:lnTo>
                  <a:pt x="171186" y="90"/>
                </a:lnTo>
                <a:lnTo>
                  <a:pt x="219437" y="0"/>
                </a:lnTo>
                <a:lnTo>
                  <a:pt x="270779" y="5562"/>
                </a:lnTo>
                <a:lnTo>
                  <a:pt x="323036" y="9030"/>
                </a:lnTo>
                <a:lnTo>
                  <a:pt x="375564" y="15646"/>
                </a:lnTo>
                <a:lnTo>
                  <a:pt x="423758" y="242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3358590" y="1431875"/>
            <a:ext cx="3958717" cy="105286"/>
            <a:chOff x="3358590" y="1431875"/>
            <a:chExt cx="3958717" cy="105286"/>
          </a:xfrm>
        </p:grpSpPr>
        <p:sp>
          <p:nvSpPr>
            <p:cNvPr id="119" name="Freeform 118"/>
            <p:cNvSpPr/>
            <p:nvPr/>
          </p:nvSpPr>
          <p:spPr>
            <a:xfrm>
              <a:off x="5611689" y="1442404"/>
              <a:ext cx="1705618" cy="73700"/>
            </a:xfrm>
            <a:custGeom>
              <a:avLst/>
              <a:gdLst/>
              <a:ahLst/>
              <a:cxnLst/>
              <a:rect l="0" t="0" r="0" b="0"/>
              <a:pathLst>
                <a:path w="1705618" h="73700">
                  <a:moveTo>
                    <a:pt x="1705617" y="63171"/>
                  </a:moveTo>
                  <a:lnTo>
                    <a:pt x="1678060" y="55935"/>
                  </a:lnTo>
                  <a:lnTo>
                    <a:pt x="1615599" y="53293"/>
                  </a:lnTo>
                  <a:lnTo>
                    <a:pt x="1562741" y="55955"/>
                  </a:lnTo>
                  <a:lnTo>
                    <a:pt x="1504965" y="61033"/>
                  </a:lnTo>
                  <a:lnTo>
                    <a:pt x="1459680" y="62220"/>
                  </a:lnTo>
                  <a:lnTo>
                    <a:pt x="1406708" y="62889"/>
                  </a:lnTo>
                  <a:lnTo>
                    <a:pt x="1355658" y="63087"/>
                  </a:lnTo>
                  <a:lnTo>
                    <a:pt x="1295894" y="66274"/>
                  </a:lnTo>
                  <a:lnTo>
                    <a:pt x="1267324" y="69229"/>
                  </a:lnTo>
                  <a:lnTo>
                    <a:pt x="1210855" y="67834"/>
                  </a:lnTo>
                  <a:lnTo>
                    <a:pt x="1154640" y="72541"/>
                  </a:lnTo>
                  <a:lnTo>
                    <a:pt x="1098476" y="73470"/>
                  </a:lnTo>
                  <a:lnTo>
                    <a:pt x="1039202" y="73654"/>
                  </a:lnTo>
                  <a:lnTo>
                    <a:pt x="977104" y="73690"/>
                  </a:lnTo>
                  <a:lnTo>
                    <a:pt x="919778" y="73697"/>
                  </a:lnTo>
                  <a:lnTo>
                    <a:pt x="863394" y="73699"/>
                  </a:lnTo>
                  <a:lnTo>
                    <a:pt x="801607" y="73699"/>
                  </a:lnTo>
                  <a:lnTo>
                    <a:pt x="741482" y="72529"/>
                  </a:lnTo>
                  <a:lnTo>
                    <a:pt x="684545" y="65366"/>
                  </a:lnTo>
                  <a:lnTo>
                    <a:pt x="628238" y="63604"/>
                  </a:lnTo>
                  <a:lnTo>
                    <a:pt x="564820" y="56021"/>
                  </a:lnTo>
                  <a:lnTo>
                    <a:pt x="506019" y="50190"/>
                  </a:lnTo>
                  <a:lnTo>
                    <a:pt x="443755" y="38120"/>
                  </a:lnTo>
                  <a:lnTo>
                    <a:pt x="383536" y="32876"/>
                  </a:lnTo>
                  <a:lnTo>
                    <a:pt x="326581" y="28721"/>
                  </a:lnTo>
                  <a:lnTo>
                    <a:pt x="270270" y="22571"/>
                  </a:lnTo>
                  <a:lnTo>
                    <a:pt x="214087" y="14120"/>
                  </a:lnTo>
                  <a:lnTo>
                    <a:pt x="157929" y="8118"/>
                  </a:lnTo>
                  <a:lnTo>
                    <a:pt x="101776" y="1603"/>
                  </a:lnTo>
                  <a:lnTo>
                    <a:pt x="42894" y="4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66327" y="1442404"/>
              <a:ext cx="1319269" cy="63172"/>
            </a:xfrm>
            <a:custGeom>
              <a:avLst/>
              <a:gdLst/>
              <a:ahLst/>
              <a:cxnLst/>
              <a:rect l="0" t="0" r="0" b="0"/>
              <a:pathLst>
                <a:path w="1319269" h="63172">
                  <a:moveTo>
                    <a:pt x="24263" y="10528"/>
                  </a:moveTo>
                  <a:lnTo>
                    <a:pt x="0" y="10528"/>
                  </a:lnTo>
                  <a:lnTo>
                    <a:pt x="57479" y="9358"/>
                  </a:lnTo>
                  <a:lnTo>
                    <a:pt x="109754" y="3293"/>
                  </a:lnTo>
                  <a:lnTo>
                    <a:pt x="170525" y="650"/>
                  </a:lnTo>
                  <a:lnTo>
                    <a:pt x="222798" y="192"/>
                  </a:lnTo>
                  <a:lnTo>
                    <a:pt x="280790" y="57"/>
                  </a:lnTo>
                  <a:lnTo>
                    <a:pt x="342307" y="11"/>
                  </a:lnTo>
                  <a:lnTo>
                    <a:pt x="390939" y="3"/>
                  </a:lnTo>
                  <a:lnTo>
                    <a:pt x="442394" y="1"/>
                  </a:lnTo>
                  <a:lnTo>
                    <a:pt x="504947" y="0"/>
                  </a:lnTo>
                  <a:lnTo>
                    <a:pt x="555203" y="0"/>
                  </a:lnTo>
                  <a:lnTo>
                    <a:pt x="607138" y="0"/>
                  </a:lnTo>
                  <a:lnTo>
                    <a:pt x="659571" y="1169"/>
                  </a:lnTo>
                  <a:lnTo>
                    <a:pt x="712152" y="7235"/>
                  </a:lnTo>
                  <a:lnTo>
                    <a:pt x="764776" y="9553"/>
                  </a:lnTo>
                  <a:lnTo>
                    <a:pt x="817412" y="11409"/>
                  </a:lnTo>
                  <a:lnTo>
                    <a:pt x="868883" y="17678"/>
                  </a:lnTo>
                  <a:lnTo>
                    <a:pt x="928790" y="20389"/>
                  </a:lnTo>
                  <a:lnTo>
                    <a:pt x="991273" y="20925"/>
                  </a:lnTo>
                  <a:lnTo>
                    <a:pt x="1051535" y="28266"/>
                  </a:lnTo>
                  <a:lnTo>
                    <a:pt x="1108499" y="34049"/>
                  </a:lnTo>
                  <a:lnTo>
                    <a:pt x="1170400" y="40521"/>
                  </a:lnTo>
                  <a:lnTo>
                    <a:pt x="1223312" y="50204"/>
                  </a:lnTo>
                  <a:lnTo>
                    <a:pt x="1277611" y="60263"/>
                  </a:lnTo>
                  <a:lnTo>
                    <a:pt x="131926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495461" y="1431875"/>
              <a:ext cx="3379649" cy="105286"/>
            </a:xfrm>
            <a:custGeom>
              <a:avLst/>
              <a:gdLst/>
              <a:ahLst/>
              <a:cxnLst/>
              <a:rect l="0" t="0" r="0" b="0"/>
              <a:pathLst>
                <a:path w="3379649" h="105286">
                  <a:moveTo>
                    <a:pt x="3379648" y="105285"/>
                  </a:moveTo>
                  <a:lnTo>
                    <a:pt x="3324603" y="86157"/>
                  </a:lnTo>
                  <a:lnTo>
                    <a:pt x="3270076" y="65285"/>
                  </a:lnTo>
                  <a:lnTo>
                    <a:pt x="3217330" y="53269"/>
                  </a:lnTo>
                  <a:lnTo>
                    <a:pt x="3157249" y="42300"/>
                  </a:lnTo>
                  <a:lnTo>
                    <a:pt x="3101232" y="34760"/>
                  </a:lnTo>
                  <a:lnTo>
                    <a:pt x="3045972" y="26624"/>
                  </a:lnTo>
                  <a:lnTo>
                    <a:pt x="2989346" y="20987"/>
                  </a:lnTo>
                  <a:lnTo>
                    <a:pt x="2929560" y="14147"/>
                  </a:lnTo>
                  <a:lnTo>
                    <a:pt x="2880650" y="11601"/>
                  </a:lnTo>
                  <a:lnTo>
                    <a:pt x="2822202" y="10741"/>
                  </a:lnTo>
                  <a:lnTo>
                    <a:pt x="2765597" y="4981"/>
                  </a:lnTo>
                  <a:lnTo>
                    <a:pt x="2709356" y="984"/>
                  </a:lnTo>
                  <a:lnTo>
                    <a:pt x="2653186" y="195"/>
                  </a:lnTo>
                  <a:lnTo>
                    <a:pt x="2597030" y="39"/>
                  </a:lnTo>
                  <a:lnTo>
                    <a:pt x="2539708" y="8"/>
                  </a:lnTo>
                  <a:lnTo>
                    <a:pt x="2476392" y="2"/>
                  </a:lnTo>
                  <a:lnTo>
                    <a:pt x="2418479" y="0"/>
                  </a:lnTo>
                  <a:lnTo>
                    <a:pt x="2370470" y="0"/>
                  </a:lnTo>
                  <a:lnTo>
                    <a:pt x="2309081" y="0"/>
                  </a:lnTo>
                  <a:lnTo>
                    <a:pt x="2260197" y="0"/>
                  </a:lnTo>
                  <a:lnTo>
                    <a:pt x="2198045" y="3120"/>
                  </a:lnTo>
                  <a:lnTo>
                    <a:pt x="2135379" y="9065"/>
                  </a:lnTo>
                  <a:lnTo>
                    <a:pt x="2076770" y="10240"/>
                  </a:lnTo>
                  <a:lnTo>
                    <a:pt x="2028368" y="10443"/>
                  </a:lnTo>
                  <a:lnTo>
                    <a:pt x="1969498" y="10512"/>
                  </a:lnTo>
                  <a:lnTo>
                    <a:pt x="1914435" y="10524"/>
                  </a:lnTo>
                  <a:lnTo>
                    <a:pt x="1851327" y="10527"/>
                  </a:lnTo>
                  <a:lnTo>
                    <a:pt x="1788081" y="10528"/>
                  </a:lnTo>
                  <a:lnTo>
                    <a:pt x="1739149" y="16118"/>
                  </a:lnTo>
                  <a:lnTo>
                    <a:pt x="1678618" y="20082"/>
                  </a:lnTo>
                  <a:lnTo>
                    <a:pt x="1618482" y="20864"/>
                  </a:lnTo>
                  <a:lnTo>
                    <a:pt x="1556213" y="26608"/>
                  </a:lnTo>
                  <a:lnTo>
                    <a:pt x="1495344" y="30603"/>
                  </a:lnTo>
                  <a:lnTo>
                    <a:pt x="1434823" y="31294"/>
                  </a:lnTo>
                  <a:lnTo>
                    <a:pt x="1382186" y="31499"/>
                  </a:lnTo>
                  <a:lnTo>
                    <a:pt x="1319797" y="31560"/>
                  </a:lnTo>
                  <a:lnTo>
                    <a:pt x="1270115" y="31578"/>
                  </a:lnTo>
                  <a:lnTo>
                    <a:pt x="1222250" y="31584"/>
                  </a:lnTo>
                  <a:lnTo>
                    <a:pt x="1161274" y="31585"/>
                  </a:lnTo>
                  <a:lnTo>
                    <a:pt x="1112012" y="31585"/>
                  </a:lnTo>
                  <a:lnTo>
                    <a:pt x="1053444" y="31586"/>
                  </a:lnTo>
                  <a:lnTo>
                    <a:pt x="1001553" y="31586"/>
                  </a:lnTo>
                  <a:lnTo>
                    <a:pt x="957522" y="30416"/>
                  </a:lnTo>
                  <a:lnTo>
                    <a:pt x="910656" y="25997"/>
                  </a:lnTo>
                  <a:lnTo>
                    <a:pt x="862531" y="23252"/>
                  </a:lnTo>
                  <a:lnTo>
                    <a:pt x="813845" y="22033"/>
                  </a:lnTo>
                  <a:lnTo>
                    <a:pt x="764911" y="21491"/>
                  </a:lnTo>
                  <a:lnTo>
                    <a:pt x="708092" y="21186"/>
                  </a:lnTo>
                  <a:lnTo>
                    <a:pt x="644852" y="21095"/>
                  </a:lnTo>
                  <a:lnTo>
                    <a:pt x="591020" y="21068"/>
                  </a:lnTo>
                  <a:lnTo>
                    <a:pt x="534255" y="21061"/>
                  </a:lnTo>
                  <a:lnTo>
                    <a:pt x="472983" y="15469"/>
                  </a:lnTo>
                  <a:lnTo>
                    <a:pt x="410375" y="17582"/>
                  </a:lnTo>
                  <a:lnTo>
                    <a:pt x="347370" y="20027"/>
                  </a:lnTo>
                  <a:lnTo>
                    <a:pt x="284248" y="20752"/>
                  </a:lnTo>
                  <a:lnTo>
                    <a:pt x="221744" y="28233"/>
                  </a:lnTo>
                  <a:lnTo>
                    <a:pt x="167867" y="30592"/>
                  </a:lnTo>
                  <a:lnTo>
                    <a:pt x="120058" y="31291"/>
                  </a:lnTo>
                  <a:lnTo>
                    <a:pt x="70538" y="32668"/>
                  </a:lnTo>
                  <a:lnTo>
                    <a:pt x="20649" y="399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358590" y="1484518"/>
              <a:ext cx="631711" cy="15738"/>
            </a:xfrm>
            <a:custGeom>
              <a:avLst/>
              <a:gdLst/>
              <a:ahLst/>
              <a:cxnLst/>
              <a:rect l="0" t="0" r="0" b="0"/>
              <a:pathLst>
                <a:path w="631711" h="15738">
                  <a:moveTo>
                    <a:pt x="0" y="0"/>
                  </a:moveTo>
                  <a:lnTo>
                    <a:pt x="58617" y="9065"/>
                  </a:lnTo>
                  <a:lnTo>
                    <a:pt x="121197" y="10239"/>
                  </a:lnTo>
                  <a:lnTo>
                    <a:pt x="174860" y="10443"/>
                  </a:lnTo>
                  <a:lnTo>
                    <a:pt x="236904" y="11673"/>
                  </a:lnTo>
                  <a:lnTo>
                    <a:pt x="291681" y="15737"/>
                  </a:lnTo>
                  <a:lnTo>
                    <a:pt x="341886" y="11557"/>
                  </a:lnTo>
                  <a:lnTo>
                    <a:pt x="396863" y="10732"/>
                  </a:lnTo>
                  <a:lnTo>
                    <a:pt x="452783" y="10568"/>
                  </a:lnTo>
                  <a:lnTo>
                    <a:pt x="508889" y="10536"/>
                  </a:lnTo>
                  <a:lnTo>
                    <a:pt x="566202" y="10530"/>
                  </a:lnTo>
                  <a:lnTo>
                    <a:pt x="617037" y="10529"/>
                  </a:lnTo>
                  <a:lnTo>
                    <a:pt x="63171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3288418" y="4622020"/>
            <a:ext cx="185987" cy="61660"/>
          </a:xfrm>
          <a:custGeom>
            <a:avLst/>
            <a:gdLst/>
            <a:ahLst/>
            <a:cxnLst/>
            <a:rect l="0" t="0" r="0" b="0"/>
            <a:pathLst>
              <a:path w="185987" h="61660">
                <a:moveTo>
                  <a:pt x="185986" y="42104"/>
                </a:moveTo>
                <a:lnTo>
                  <a:pt x="158430" y="34869"/>
                </a:lnTo>
                <a:lnTo>
                  <a:pt x="102207" y="32226"/>
                </a:lnTo>
                <a:lnTo>
                  <a:pt x="45694" y="37294"/>
                </a:lnTo>
                <a:lnTo>
                  <a:pt x="0" y="41154"/>
                </a:lnTo>
                <a:lnTo>
                  <a:pt x="58447" y="42021"/>
                </a:lnTo>
                <a:lnTo>
                  <a:pt x="112743" y="45207"/>
                </a:lnTo>
                <a:lnTo>
                  <a:pt x="131207" y="49332"/>
                </a:lnTo>
                <a:lnTo>
                  <a:pt x="129579" y="50433"/>
                </a:lnTo>
                <a:lnTo>
                  <a:pt x="67993" y="55559"/>
                </a:lnTo>
                <a:lnTo>
                  <a:pt x="13590" y="61659"/>
                </a:lnTo>
                <a:lnTo>
                  <a:pt x="9054" y="60990"/>
                </a:lnTo>
                <a:lnTo>
                  <a:pt x="10709" y="59374"/>
                </a:lnTo>
                <a:lnTo>
                  <a:pt x="67133" y="41772"/>
                </a:lnTo>
                <a:lnTo>
                  <a:pt x="114505" y="34596"/>
                </a:lnTo>
                <a:lnTo>
                  <a:pt x="171736" y="26583"/>
                </a:lnTo>
                <a:lnTo>
                  <a:pt x="176486" y="23568"/>
                </a:lnTo>
                <a:lnTo>
                  <a:pt x="176143" y="20388"/>
                </a:lnTo>
                <a:lnTo>
                  <a:pt x="172405" y="17098"/>
                </a:lnTo>
                <a:lnTo>
                  <a:pt x="144787" y="6879"/>
                </a:lnTo>
                <a:lnTo>
                  <a:pt x="93533" y="1351"/>
                </a:lnTo>
                <a:lnTo>
                  <a:pt x="38349" y="259"/>
                </a:lnTo>
                <a:lnTo>
                  <a:pt x="20933" y="109"/>
                </a:lnTo>
                <a:lnTo>
                  <a:pt x="79493" y="0"/>
                </a:lnTo>
                <a:lnTo>
                  <a:pt x="142095" y="5580"/>
                </a:lnTo>
                <a:lnTo>
                  <a:pt x="169342" y="20234"/>
                </a:lnTo>
                <a:lnTo>
                  <a:pt x="170210" y="22844"/>
                </a:lnTo>
                <a:lnTo>
                  <a:pt x="166110" y="23415"/>
                </a:lnTo>
                <a:lnTo>
                  <a:pt x="105943" y="21359"/>
                </a:lnTo>
                <a:lnTo>
                  <a:pt x="49249" y="17989"/>
                </a:lnTo>
                <a:lnTo>
                  <a:pt x="35166" y="15499"/>
                </a:lnTo>
                <a:lnTo>
                  <a:pt x="29288" y="12669"/>
                </a:lnTo>
                <a:lnTo>
                  <a:pt x="28878" y="9612"/>
                </a:lnTo>
                <a:lnTo>
                  <a:pt x="32114" y="6405"/>
                </a:lnTo>
                <a:lnTo>
                  <a:pt x="78166" y="1257"/>
                </a:lnTo>
                <a:lnTo>
                  <a:pt x="130416" y="3360"/>
                </a:lnTo>
                <a:lnTo>
                  <a:pt x="141921" y="5746"/>
                </a:lnTo>
                <a:lnTo>
                  <a:pt x="144911" y="7337"/>
                </a:lnTo>
                <a:lnTo>
                  <a:pt x="142224" y="8397"/>
                </a:lnTo>
                <a:lnTo>
                  <a:pt x="91749" y="17475"/>
                </a:lnTo>
                <a:lnTo>
                  <a:pt x="37996" y="20341"/>
                </a:lnTo>
                <a:lnTo>
                  <a:pt x="19607" y="20733"/>
                </a:lnTo>
                <a:lnTo>
                  <a:pt x="71096" y="21019"/>
                </a:lnTo>
                <a:lnTo>
                  <a:pt x="131793" y="21041"/>
                </a:lnTo>
                <a:lnTo>
                  <a:pt x="150201" y="21045"/>
                </a:lnTo>
                <a:lnTo>
                  <a:pt x="99631" y="26636"/>
                </a:lnTo>
                <a:lnTo>
                  <a:pt x="43539" y="31770"/>
                </a:lnTo>
                <a:lnTo>
                  <a:pt x="15488" y="37352"/>
                </a:lnTo>
                <a:lnTo>
                  <a:pt x="16169" y="36596"/>
                </a:lnTo>
                <a:lnTo>
                  <a:pt x="20131" y="34923"/>
                </a:lnTo>
                <a:lnTo>
                  <a:pt x="78039" y="40350"/>
                </a:lnTo>
                <a:lnTo>
                  <a:pt x="112286" y="421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6979542" y="2716352"/>
            <a:ext cx="1253744" cy="93688"/>
          </a:xfrm>
          <a:custGeom>
            <a:avLst/>
            <a:gdLst/>
            <a:ahLst/>
            <a:cxnLst/>
            <a:rect l="0" t="0" r="0" b="0"/>
            <a:pathLst>
              <a:path w="1253744" h="93688">
                <a:moveTo>
                  <a:pt x="1253743" y="31585"/>
                </a:moveTo>
                <a:lnTo>
                  <a:pt x="1204811" y="31585"/>
                </a:lnTo>
                <a:lnTo>
                  <a:pt x="1145682" y="31585"/>
                </a:lnTo>
                <a:lnTo>
                  <a:pt x="1088941" y="32755"/>
                </a:lnTo>
                <a:lnTo>
                  <a:pt x="1032672" y="39919"/>
                </a:lnTo>
                <a:lnTo>
                  <a:pt x="976498" y="41681"/>
                </a:lnTo>
                <a:lnTo>
                  <a:pt x="919171" y="42028"/>
                </a:lnTo>
                <a:lnTo>
                  <a:pt x="869821" y="43259"/>
                </a:lnTo>
                <a:lnTo>
                  <a:pt x="818154" y="49342"/>
                </a:lnTo>
                <a:lnTo>
                  <a:pt x="765801" y="51665"/>
                </a:lnTo>
                <a:lnTo>
                  <a:pt x="712074" y="52353"/>
                </a:lnTo>
                <a:lnTo>
                  <a:pt x="653391" y="53726"/>
                </a:lnTo>
                <a:lnTo>
                  <a:pt x="598439" y="59853"/>
                </a:lnTo>
                <a:lnTo>
                  <a:pt x="547452" y="63357"/>
                </a:lnTo>
                <a:lnTo>
                  <a:pt x="488238" y="71310"/>
                </a:lnTo>
                <a:lnTo>
                  <a:pt x="433431" y="76111"/>
                </a:lnTo>
                <a:lnTo>
                  <a:pt x="380148" y="81823"/>
                </a:lnTo>
                <a:lnTo>
                  <a:pt x="320919" y="89342"/>
                </a:lnTo>
                <a:lnTo>
                  <a:pt x="265849" y="93687"/>
                </a:lnTo>
                <a:lnTo>
                  <a:pt x="202979" y="91426"/>
                </a:lnTo>
                <a:lnTo>
                  <a:pt x="145153" y="85650"/>
                </a:lnTo>
                <a:lnTo>
                  <a:pt x="97160" y="79060"/>
                </a:lnTo>
                <a:lnTo>
                  <a:pt x="45895" y="75288"/>
                </a:lnTo>
                <a:lnTo>
                  <a:pt x="0" y="80079"/>
                </a:lnTo>
                <a:lnTo>
                  <a:pt x="284" y="79122"/>
                </a:lnTo>
                <a:lnTo>
                  <a:pt x="3983" y="77315"/>
                </a:lnTo>
                <a:lnTo>
                  <a:pt x="64551" y="74176"/>
                </a:lnTo>
                <a:lnTo>
                  <a:pt x="112532" y="73841"/>
                </a:lnTo>
                <a:lnTo>
                  <a:pt x="171202" y="73741"/>
                </a:lnTo>
                <a:lnTo>
                  <a:pt x="233040" y="73712"/>
                </a:lnTo>
                <a:lnTo>
                  <a:pt x="289577" y="73703"/>
                </a:lnTo>
                <a:lnTo>
                  <a:pt x="345013" y="68111"/>
                </a:lnTo>
                <a:lnTo>
                  <a:pt x="401263" y="64635"/>
                </a:lnTo>
                <a:lnTo>
                  <a:pt x="446314" y="66941"/>
                </a:lnTo>
                <a:lnTo>
                  <a:pt x="505238" y="68578"/>
                </a:lnTo>
                <a:lnTo>
                  <a:pt x="562177" y="64239"/>
                </a:lnTo>
                <a:lnTo>
                  <a:pt x="615606" y="63487"/>
                </a:lnTo>
                <a:lnTo>
                  <a:pt x="664713" y="63265"/>
                </a:lnTo>
                <a:lnTo>
                  <a:pt x="720077" y="63199"/>
                </a:lnTo>
                <a:lnTo>
                  <a:pt x="769757" y="57590"/>
                </a:lnTo>
                <a:lnTo>
                  <a:pt x="825290" y="54108"/>
                </a:lnTo>
                <a:lnTo>
                  <a:pt x="885230" y="45697"/>
                </a:lnTo>
                <a:lnTo>
                  <a:pt x="941003" y="42006"/>
                </a:lnTo>
                <a:lnTo>
                  <a:pt x="1000811" y="35193"/>
                </a:lnTo>
                <a:lnTo>
                  <a:pt x="1054928" y="32654"/>
                </a:lnTo>
                <a:lnTo>
                  <a:pt x="1112609" y="28677"/>
                </a:lnTo>
                <a:lnTo>
                  <a:pt x="1124558" y="26137"/>
                </a:lnTo>
                <a:lnTo>
                  <a:pt x="1127846" y="24444"/>
                </a:lnTo>
                <a:lnTo>
                  <a:pt x="1125357" y="23315"/>
                </a:lnTo>
                <a:lnTo>
                  <a:pt x="1061925" y="22524"/>
                </a:lnTo>
                <a:lnTo>
                  <a:pt x="1003853" y="29449"/>
                </a:lnTo>
                <a:lnTo>
                  <a:pt x="943005" y="30952"/>
                </a:lnTo>
                <a:lnTo>
                  <a:pt x="896878" y="31304"/>
                </a:lnTo>
                <a:lnTo>
                  <a:pt x="849082" y="31460"/>
                </a:lnTo>
                <a:lnTo>
                  <a:pt x="798490" y="37138"/>
                </a:lnTo>
                <a:lnTo>
                  <a:pt x="741550" y="42301"/>
                </a:lnTo>
                <a:lnTo>
                  <a:pt x="685242" y="50253"/>
                </a:lnTo>
                <a:lnTo>
                  <a:pt x="629060" y="52171"/>
                </a:lnTo>
                <a:lnTo>
                  <a:pt x="574072" y="53719"/>
                </a:lnTo>
                <a:lnTo>
                  <a:pt x="511775" y="61695"/>
                </a:lnTo>
                <a:lnTo>
                  <a:pt x="459513" y="68323"/>
                </a:lnTo>
                <a:lnTo>
                  <a:pt x="399574" y="72106"/>
                </a:lnTo>
                <a:lnTo>
                  <a:pt x="342949" y="78817"/>
                </a:lnTo>
                <a:lnTo>
                  <a:pt x="294717" y="82625"/>
                </a:lnTo>
                <a:lnTo>
                  <a:pt x="286839" y="80819"/>
                </a:lnTo>
                <a:lnTo>
                  <a:pt x="283927" y="77276"/>
                </a:lnTo>
                <a:lnTo>
                  <a:pt x="284325" y="72575"/>
                </a:lnTo>
                <a:lnTo>
                  <a:pt x="289270" y="69440"/>
                </a:lnTo>
                <a:lnTo>
                  <a:pt x="349671" y="55316"/>
                </a:lnTo>
                <a:lnTo>
                  <a:pt x="401900" y="41949"/>
                </a:lnTo>
                <a:lnTo>
                  <a:pt x="457277" y="33632"/>
                </a:lnTo>
                <a:lnTo>
                  <a:pt x="514446" y="24754"/>
                </a:lnTo>
                <a:lnTo>
                  <a:pt x="577731" y="18668"/>
                </a:lnTo>
                <a:lnTo>
                  <a:pt x="641228" y="12136"/>
                </a:lnTo>
                <a:lnTo>
                  <a:pt x="692712" y="5415"/>
                </a:lnTo>
                <a:lnTo>
                  <a:pt x="745010" y="1604"/>
                </a:lnTo>
                <a:lnTo>
                  <a:pt x="797551" y="475"/>
                </a:lnTo>
                <a:lnTo>
                  <a:pt x="850163" y="141"/>
                </a:lnTo>
                <a:lnTo>
                  <a:pt x="902797" y="42"/>
                </a:lnTo>
                <a:lnTo>
                  <a:pt x="955437" y="12"/>
                </a:lnTo>
                <a:lnTo>
                  <a:pt x="1017221" y="2"/>
                </a:lnTo>
                <a:lnTo>
                  <a:pt x="1062650" y="0"/>
                </a:lnTo>
                <a:lnTo>
                  <a:pt x="1116014" y="1170"/>
                </a:lnTo>
                <a:lnTo>
                  <a:pt x="1170386" y="8333"/>
                </a:lnTo>
                <a:lnTo>
                  <a:pt x="1188619" y="9553"/>
                </a:lnTo>
                <a:lnTo>
                  <a:pt x="1181125" y="10095"/>
                </a:lnTo>
                <a:lnTo>
                  <a:pt x="1130951" y="3207"/>
                </a:lnTo>
                <a:lnTo>
                  <a:pt x="1085299" y="950"/>
                </a:lnTo>
                <a:lnTo>
                  <a:pt x="1024979" y="281"/>
                </a:lnTo>
                <a:lnTo>
                  <a:pt x="975911" y="83"/>
                </a:lnTo>
                <a:lnTo>
                  <a:pt x="917410" y="16"/>
                </a:lnTo>
                <a:lnTo>
                  <a:pt x="855204" y="5592"/>
                </a:lnTo>
                <a:lnTo>
                  <a:pt x="803944" y="9066"/>
                </a:lnTo>
                <a:lnTo>
                  <a:pt x="751712" y="15684"/>
                </a:lnTo>
                <a:lnTo>
                  <a:pt x="699190" y="19465"/>
                </a:lnTo>
                <a:lnTo>
                  <a:pt x="646584" y="26174"/>
                </a:lnTo>
                <a:lnTo>
                  <a:pt x="583642" y="31686"/>
                </a:lnTo>
                <a:lnTo>
                  <a:pt x="534489" y="39674"/>
                </a:lnTo>
                <a:lnTo>
                  <a:pt x="475366" y="49734"/>
                </a:lnTo>
                <a:lnTo>
                  <a:pt x="418627" y="57657"/>
                </a:lnTo>
                <a:lnTo>
                  <a:pt x="360019" y="63252"/>
                </a:lnTo>
                <a:lnTo>
                  <a:pt x="305753" y="70084"/>
                </a:lnTo>
                <a:lnTo>
                  <a:pt x="247430" y="76105"/>
                </a:lnTo>
                <a:lnTo>
                  <a:pt x="235427" y="78813"/>
                </a:lnTo>
                <a:lnTo>
                  <a:pt x="232104" y="78278"/>
                </a:lnTo>
                <a:lnTo>
                  <a:pt x="234569" y="75582"/>
                </a:lnTo>
                <a:lnTo>
                  <a:pt x="266556" y="60033"/>
                </a:lnTo>
                <a:lnTo>
                  <a:pt x="322312" y="46867"/>
                </a:lnTo>
                <a:lnTo>
                  <a:pt x="376478" y="39933"/>
                </a:lnTo>
                <a:lnTo>
                  <a:pt x="426909" y="33234"/>
                </a:lnTo>
                <a:lnTo>
                  <a:pt x="481931" y="24676"/>
                </a:lnTo>
                <a:lnTo>
                  <a:pt x="540979" y="18652"/>
                </a:lnTo>
                <a:lnTo>
                  <a:pt x="603033" y="12133"/>
                </a:lnTo>
                <a:lnTo>
                  <a:pt x="651758" y="5415"/>
                </a:lnTo>
                <a:lnTo>
                  <a:pt x="708829" y="1604"/>
                </a:lnTo>
                <a:lnTo>
                  <a:pt x="764604" y="475"/>
                </a:lnTo>
                <a:lnTo>
                  <a:pt x="818174" y="141"/>
                </a:lnTo>
                <a:lnTo>
                  <a:pt x="871091" y="42"/>
                </a:lnTo>
                <a:lnTo>
                  <a:pt x="929405" y="5602"/>
                </a:lnTo>
                <a:lnTo>
                  <a:pt x="969473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3339864" y="4603668"/>
            <a:ext cx="484726" cy="416106"/>
            <a:chOff x="3339864" y="4603668"/>
            <a:chExt cx="484726" cy="416106"/>
          </a:xfrm>
        </p:grpSpPr>
        <p:sp>
          <p:nvSpPr>
            <p:cNvPr id="126" name="Freeform 125"/>
            <p:cNvSpPr/>
            <p:nvPr/>
          </p:nvSpPr>
          <p:spPr>
            <a:xfrm>
              <a:off x="3339864" y="4700252"/>
              <a:ext cx="418810" cy="319522"/>
            </a:xfrm>
            <a:custGeom>
              <a:avLst/>
              <a:gdLst/>
              <a:ahLst/>
              <a:cxnLst/>
              <a:rect l="0" t="0" r="0" b="0"/>
              <a:pathLst>
                <a:path w="418810" h="319522">
                  <a:moveTo>
                    <a:pt x="29255" y="48100"/>
                  </a:moveTo>
                  <a:lnTo>
                    <a:pt x="13614" y="66081"/>
                  </a:lnTo>
                  <a:lnTo>
                    <a:pt x="5536" y="82997"/>
                  </a:lnTo>
                  <a:lnTo>
                    <a:pt x="0" y="117841"/>
                  </a:lnTo>
                  <a:lnTo>
                    <a:pt x="9429" y="177040"/>
                  </a:lnTo>
                  <a:lnTo>
                    <a:pt x="27077" y="236569"/>
                  </a:lnTo>
                  <a:lnTo>
                    <a:pt x="51268" y="276401"/>
                  </a:lnTo>
                  <a:lnTo>
                    <a:pt x="65945" y="291117"/>
                  </a:lnTo>
                  <a:lnTo>
                    <a:pt x="114155" y="314011"/>
                  </a:lnTo>
                  <a:lnTo>
                    <a:pt x="150857" y="319521"/>
                  </a:lnTo>
                  <a:lnTo>
                    <a:pt x="174547" y="314571"/>
                  </a:lnTo>
                  <a:lnTo>
                    <a:pt x="236520" y="287422"/>
                  </a:lnTo>
                  <a:lnTo>
                    <a:pt x="295848" y="232823"/>
                  </a:lnTo>
                  <a:lnTo>
                    <a:pt x="320908" y="194553"/>
                  </a:lnTo>
                  <a:lnTo>
                    <a:pt x="340016" y="141562"/>
                  </a:lnTo>
                  <a:lnTo>
                    <a:pt x="344104" y="89265"/>
                  </a:lnTo>
                  <a:lnTo>
                    <a:pt x="350500" y="39464"/>
                  </a:lnTo>
                  <a:lnTo>
                    <a:pt x="348703" y="34153"/>
                  </a:lnTo>
                  <a:lnTo>
                    <a:pt x="343996" y="32953"/>
                  </a:lnTo>
                  <a:lnTo>
                    <a:pt x="337348" y="34493"/>
                  </a:lnTo>
                  <a:lnTo>
                    <a:pt x="290322" y="61020"/>
                  </a:lnTo>
                  <a:lnTo>
                    <a:pt x="286358" y="61393"/>
                  </a:lnTo>
                  <a:lnTo>
                    <a:pt x="286055" y="59302"/>
                  </a:lnTo>
                  <a:lnTo>
                    <a:pt x="288192" y="55568"/>
                  </a:lnTo>
                  <a:lnTo>
                    <a:pt x="307968" y="39134"/>
                  </a:lnTo>
                  <a:lnTo>
                    <a:pt x="353174" y="10943"/>
                  </a:lnTo>
                  <a:lnTo>
                    <a:pt x="361014" y="2272"/>
                  </a:lnTo>
                  <a:lnTo>
                    <a:pt x="367411" y="0"/>
                  </a:lnTo>
                  <a:lnTo>
                    <a:pt x="372845" y="1995"/>
                  </a:lnTo>
                  <a:lnTo>
                    <a:pt x="395562" y="24825"/>
                  </a:lnTo>
                  <a:lnTo>
                    <a:pt x="410102" y="56152"/>
                  </a:lnTo>
                  <a:lnTo>
                    <a:pt x="418809" y="90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67045" y="4603668"/>
              <a:ext cx="257545" cy="79304"/>
            </a:xfrm>
            <a:custGeom>
              <a:avLst/>
              <a:gdLst/>
              <a:ahLst/>
              <a:cxnLst/>
              <a:rect l="0" t="0" r="0" b="0"/>
              <a:pathLst>
                <a:path w="257545" h="79304">
                  <a:moveTo>
                    <a:pt x="244271" y="28870"/>
                  </a:moveTo>
                  <a:lnTo>
                    <a:pt x="190126" y="37204"/>
                  </a:lnTo>
                  <a:lnTo>
                    <a:pt x="127306" y="47515"/>
                  </a:lnTo>
                  <a:lnTo>
                    <a:pt x="80413" y="56102"/>
                  </a:lnTo>
                  <a:lnTo>
                    <a:pt x="41172" y="57996"/>
                  </a:lnTo>
                  <a:lnTo>
                    <a:pt x="43361" y="56477"/>
                  </a:lnTo>
                  <a:lnTo>
                    <a:pt x="97191" y="42384"/>
                  </a:lnTo>
                  <a:lnTo>
                    <a:pt x="144669" y="33395"/>
                  </a:lnTo>
                  <a:lnTo>
                    <a:pt x="206875" y="26645"/>
                  </a:lnTo>
                  <a:lnTo>
                    <a:pt x="257544" y="13369"/>
                  </a:lnTo>
                  <a:lnTo>
                    <a:pt x="252509" y="15352"/>
                  </a:lnTo>
                  <a:lnTo>
                    <a:pt x="199544" y="21068"/>
                  </a:lnTo>
                  <a:lnTo>
                    <a:pt x="145489" y="32918"/>
                  </a:lnTo>
                  <a:lnTo>
                    <a:pt x="83685" y="46524"/>
                  </a:lnTo>
                  <a:lnTo>
                    <a:pt x="58256" y="53484"/>
                  </a:lnTo>
                  <a:lnTo>
                    <a:pt x="52410" y="53469"/>
                  </a:lnTo>
                  <a:lnTo>
                    <a:pt x="50853" y="51119"/>
                  </a:lnTo>
                  <a:lnTo>
                    <a:pt x="52155" y="47212"/>
                  </a:lnTo>
                  <a:lnTo>
                    <a:pt x="69199" y="39752"/>
                  </a:lnTo>
                  <a:lnTo>
                    <a:pt x="122211" y="31020"/>
                  </a:lnTo>
                  <a:lnTo>
                    <a:pt x="183808" y="20890"/>
                  </a:lnTo>
                  <a:lnTo>
                    <a:pt x="209210" y="14405"/>
                  </a:lnTo>
                  <a:lnTo>
                    <a:pt x="215048" y="14548"/>
                  </a:lnTo>
                  <a:lnTo>
                    <a:pt x="216600" y="16982"/>
                  </a:lnTo>
                  <a:lnTo>
                    <a:pt x="215295" y="20945"/>
                  </a:lnTo>
                  <a:lnTo>
                    <a:pt x="201367" y="28468"/>
                  </a:lnTo>
                  <a:lnTo>
                    <a:pt x="148709" y="48418"/>
                  </a:lnTo>
                  <a:lnTo>
                    <a:pt x="99103" y="62478"/>
                  </a:lnTo>
                  <a:lnTo>
                    <a:pt x="38344" y="76540"/>
                  </a:lnTo>
                  <a:lnTo>
                    <a:pt x="9638" y="79303"/>
                  </a:lnTo>
                  <a:lnTo>
                    <a:pt x="2451" y="77700"/>
                  </a:lnTo>
                  <a:lnTo>
                    <a:pt x="0" y="74292"/>
                  </a:lnTo>
                  <a:lnTo>
                    <a:pt x="705" y="69680"/>
                  </a:lnTo>
                  <a:lnTo>
                    <a:pt x="5854" y="65435"/>
                  </a:lnTo>
                  <a:lnTo>
                    <a:pt x="66197" y="41022"/>
                  </a:lnTo>
                  <a:lnTo>
                    <a:pt x="125604" y="22865"/>
                  </a:lnTo>
                  <a:lnTo>
                    <a:pt x="174145" y="12793"/>
                  </a:lnTo>
                  <a:lnTo>
                    <a:pt x="229942" y="5678"/>
                  </a:lnTo>
                  <a:lnTo>
                    <a:pt x="246091" y="2185"/>
                  </a:lnTo>
                  <a:lnTo>
                    <a:pt x="245484" y="2891"/>
                  </a:lnTo>
                  <a:lnTo>
                    <a:pt x="213705" y="12430"/>
                  </a:lnTo>
                  <a:lnTo>
                    <a:pt x="155131" y="18344"/>
                  </a:lnTo>
                  <a:lnTo>
                    <a:pt x="97288" y="26445"/>
                  </a:lnTo>
                  <a:lnTo>
                    <a:pt x="40802" y="28391"/>
                  </a:lnTo>
                  <a:lnTo>
                    <a:pt x="36095" y="26211"/>
                  </a:lnTo>
                  <a:lnTo>
                    <a:pt x="37637" y="22419"/>
                  </a:lnTo>
                  <a:lnTo>
                    <a:pt x="43344" y="17550"/>
                  </a:lnTo>
                  <a:lnTo>
                    <a:pt x="79322" y="5109"/>
                  </a:lnTo>
                  <a:lnTo>
                    <a:pt x="134306" y="0"/>
                  </a:lnTo>
                  <a:lnTo>
                    <a:pt x="186415" y="5924"/>
                  </a:lnTo>
                  <a:lnTo>
                    <a:pt x="233742" y="7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325218" y="305326"/>
            <a:ext cx="8951098" cy="1676267"/>
            <a:chOff x="325218" y="305326"/>
            <a:chExt cx="8951098" cy="1676267"/>
          </a:xfrm>
        </p:grpSpPr>
        <p:sp>
          <p:nvSpPr>
            <p:cNvPr id="2" name="Freeform 1"/>
            <p:cNvSpPr/>
            <p:nvPr/>
          </p:nvSpPr>
          <p:spPr>
            <a:xfrm>
              <a:off x="325218" y="305326"/>
              <a:ext cx="435685" cy="683613"/>
            </a:xfrm>
            <a:custGeom>
              <a:avLst/>
              <a:gdLst/>
              <a:ahLst/>
              <a:cxnLst/>
              <a:rect l="0" t="0" r="0" b="0"/>
              <a:pathLst>
                <a:path w="435685" h="683613">
                  <a:moveTo>
                    <a:pt x="180149" y="0"/>
                  </a:moveTo>
                  <a:lnTo>
                    <a:pt x="124490" y="45781"/>
                  </a:lnTo>
                  <a:lnTo>
                    <a:pt x="75524" y="102487"/>
                  </a:lnTo>
                  <a:lnTo>
                    <a:pt x="18738" y="161328"/>
                  </a:lnTo>
                  <a:lnTo>
                    <a:pt x="4686" y="175426"/>
                  </a:lnTo>
                  <a:lnTo>
                    <a:pt x="1173" y="176612"/>
                  </a:lnTo>
                  <a:lnTo>
                    <a:pt x="0" y="173894"/>
                  </a:lnTo>
                  <a:lnTo>
                    <a:pt x="6524" y="144314"/>
                  </a:lnTo>
                  <a:lnTo>
                    <a:pt x="21340" y="120488"/>
                  </a:lnTo>
                  <a:lnTo>
                    <a:pt x="75711" y="77311"/>
                  </a:lnTo>
                  <a:lnTo>
                    <a:pt x="138110" y="49758"/>
                  </a:lnTo>
                  <a:lnTo>
                    <a:pt x="180164" y="37558"/>
                  </a:lnTo>
                  <a:lnTo>
                    <a:pt x="201213" y="39309"/>
                  </a:lnTo>
                  <a:lnTo>
                    <a:pt x="232794" y="52461"/>
                  </a:lnTo>
                  <a:lnTo>
                    <a:pt x="281309" y="91539"/>
                  </a:lnTo>
                  <a:lnTo>
                    <a:pt x="297210" y="123569"/>
                  </a:lnTo>
                  <a:lnTo>
                    <a:pt x="299247" y="149286"/>
                  </a:lnTo>
                  <a:lnTo>
                    <a:pt x="295083" y="175144"/>
                  </a:lnTo>
                  <a:lnTo>
                    <a:pt x="285433" y="198334"/>
                  </a:lnTo>
                  <a:lnTo>
                    <a:pt x="237457" y="248408"/>
                  </a:lnTo>
                  <a:lnTo>
                    <a:pt x="200048" y="268694"/>
                  </a:lnTo>
                  <a:lnTo>
                    <a:pt x="179635" y="276567"/>
                  </a:lnTo>
                  <a:lnTo>
                    <a:pt x="175127" y="275625"/>
                  </a:lnTo>
                  <a:lnTo>
                    <a:pt x="174461" y="271487"/>
                  </a:lnTo>
                  <a:lnTo>
                    <a:pt x="176357" y="265220"/>
                  </a:lnTo>
                  <a:lnTo>
                    <a:pt x="182301" y="261041"/>
                  </a:lnTo>
                  <a:lnTo>
                    <a:pt x="201383" y="256398"/>
                  </a:lnTo>
                  <a:lnTo>
                    <a:pt x="250591" y="261823"/>
                  </a:lnTo>
                  <a:lnTo>
                    <a:pt x="306062" y="277530"/>
                  </a:lnTo>
                  <a:lnTo>
                    <a:pt x="332361" y="293451"/>
                  </a:lnTo>
                  <a:lnTo>
                    <a:pt x="385553" y="348246"/>
                  </a:lnTo>
                  <a:lnTo>
                    <a:pt x="418967" y="411642"/>
                  </a:lnTo>
                  <a:lnTo>
                    <a:pt x="435684" y="472556"/>
                  </a:lnTo>
                  <a:lnTo>
                    <a:pt x="435498" y="518003"/>
                  </a:lnTo>
                  <a:lnTo>
                    <a:pt x="424954" y="575281"/>
                  </a:lnTo>
                  <a:lnTo>
                    <a:pt x="408487" y="628535"/>
                  </a:lnTo>
                  <a:lnTo>
                    <a:pt x="402564" y="640122"/>
                  </a:lnTo>
                  <a:lnTo>
                    <a:pt x="386625" y="656116"/>
                  </a:lnTo>
                  <a:lnTo>
                    <a:pt x="354801" y="671697"/>
                  </a:lnTo>
                  <a:lnTo>
                    <a:pt x="312617" y="680602"/>
                  </a:lnTo>
                  <a:lnTo>
                    <a:pt x="251549" y="683612"/>
                  </a:lnTo>
                  <a:lnTo>
                    <a:pt x="191762" y="672802"/>
                  </a:lnTo>
                  <a:lnTo>
                    <a:pt x="136961" y="655797"/>
                  </a:lnTo>
                  <a:lnTo>
                    <a:pt x="127507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915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9" y="410611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1992" y="58617"/>
                  </a:lnTo>
                  <a:lnTo>
                    <a:pt x="10962" y="110175"/>
                  </a:lnTo>
                  <a:lnTo>
                    <a:pt x="10657" y="164316"/>
                  </a:lnTo>
                  <a:lnTo>
                    <a:pt x="10567" y="222991"/>
                  </a:lnTo>
                  <a:lnTo>
                    <a:pt x="10540" y="284830"/>
                  </a:lnTo>
                  <a:lnTo>
                    <a:pt x="4943" y="342017"/>
                  </a:lnTo>
                  <a:lnTo>
                    <a:pt x="1465" y="396006"/>
                  </a:lnTo>
                  <a:lnTo>
                    <a:pt x="289" y="45356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336911"/>
              <a:ext cx="452727" cy="157929"/>
            </a:xfrm>
            <a:custGeom>
              <a:avLst/>
              <a:gdLst/>
              <a:ahLst/>
              <a:cxnLst/>
              <a:rect l="0" t="0" r="0" b="0"/>
              <a:pathLst>
                <a:path w="452727" h="157929">
                  <a:moveTo>
                    <a:pt x="452726" y="0"/>
                  </a:moveTo>
                  <a:lnTo>
                    <a:pt x="397681" y="17959"/>
                  </a:lnTo>
                  <a:lnTo>
                    <a:pt x="346273" y="34787"/>
                  </a:lnTo>
                  <a:lnTo>
                    <a:pt x="283163" y="58697"/>
                  </a:lnTo>
                  <a:lnTo>
                    <a:pt x="222613" y="73509"/>
                  </a:lnTo>
                  <a:lnTo>
                    <a:pt x="159514" y="91222"/>
                  </a:lnTo>
                  <a:lnTo>
                    <a:pt x="99905" y="108792"/>
                  </a:lnTo>
                  <a:lnTo>
                    <a:pt x="46424" y="130068"/>
                  </a:lnTo>
                  <a:lnTo>
                    <a:pt x="15315" y="14291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5533" y="873865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309038" y="11453"/>
                  </a:lnTo>
                  <a:lnTo>
                    <a:pt x="261193" y="18211"/>
                  </a:lnTo>
                  <a:lnTo>
                    <a:pt x="203802" y="26084"/>
                  </a:lnTo>
                  <a:lnTo>
                    <a:pt x="150265" y="38904"/>
                  </a:lnTo>
                  <a:lnTo>
                    <a:pt x="94629" y="52702"/>
                  </a:lnTo>
                  <a:lnTo>
                    <a:pt x="34125" y="701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40323" y="427839"/>
              <a:ext cx="165336" cy="509198"/>
            </a:xfrm>
            <a:custGeom>
              <a:avLst/>
              <a:gdLst/>
              <a:ahLst/>
              <a:cxnLst/>
              <a:rect l="0" t="0" r="0" b="0"/>
              <a:pathLst>
                <a:path w="165336" h="509198">
                  <a:moveTo>
                    <a:pt x="102164" y="509197"/>
                  </a:moveTo>
                  <a:lnTo>
                    <a:pt x="67417" y="446916"/>
                  </a:lnTo>
                  <a:lnTo>
                    <a:pt x="50283" y="389747"/>
                  </a:lnTo>
                  <a:lnTo>
                    <a:pt x="39218" y="339663"/>
                  </a:lnTo>
                  <a:lnTo>
                    <a:pt x="28531" y="287779"/>
                  </a:lnTo>
                  <a:lnTo>
                    <a:pt x="17955" y="235361"/>
                  </a:lnTo>
                  <a:lnTo>
                    <a:pt x="7413" y="182785"/>
                  </a:lnTo>
                  <a:lnTo>
                    <a:pt x="0" y="130163"/>
                  </a:lnTo>
                  <a:lnTo>
                    <a:pt x="923" y="80645"/>
                  </a:lnTo>
                  <a:lnTo>
                    <a:pt x="6865" y="53177"/>
                  </a:lnTo>
                  <a:lnTo>
                    <a:pt x="17305" y="33171"/>
                  </a:lnTo>
                  <a:lnTo>
                    <a:pt x="32863" y="19599"/>
                  </a:lnTo>
                  <a:lnTo>
                    <a:pt x="71447" y="1355"/>
                  </a:lnTo>
                  <a:lnTo>
                    <a:pt x="92021" y="0"/>
                  </a:lnTo>
                  <a:lnTo>
                    <a:pt x="148601" y="11826"/>
                  </a:lnTo>
                  <a:lnTo>
                    <a:pt x="165335" y="14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5088" y="71593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5764" y="3120"/>
                  </a:lnTo>
                  <a:lnTo>
                    <a:pt x="94585" y="14573"/>
                  </a:lnTo>
                  <a:lnTo>
                    <a:pt x="47019" y="338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15965" y="473782"/>
              <a:ext cx="5590" cy="442198"/>
            </a:xfrm>
            <a:custGeom>
              <a:avLst/>
              <a:gdLst/>
              <a:ahLst/>
              <a:cxnLst/>
              <a:rect l="0" t="0" r="0" b="0"/>
              <a:pathLst>
                <a:path w="5590" h="44219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91015"/>
                  </a:lnTo>
                  <a:lnTo>
                    <a:pt x="5284" y="149410"/>
                  </a:lnTo>
                  <a:lnTo>
                    <a:pt x="5499" y="199987"/>
                  </a:lnTo>
                  <a:lnTo>
                    <a:pt x="5562" y="255787"/>
                  </a:lnTo>
                  <a:lnTo>
                    <a:pt x="5581" y="316774"/>
                  </a:lnTo>
                  <a:lnTo>
                    <a:pt x="5587" y="368120"/>
                  </a:lnTo>
                  <a:lnTo>
                    <a:pt x="5589" y="429207"/>
                  </a:lnTo>
                  <a:lnTo>
                    <a:pt x="558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32041" y="663295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40653" y="3119"/>
                  </a:lnTo>
                  <a:lnTo>
                    <a:pt x="180118" y="9065"/>
                  </a:lnTo>
                  <a:lnTo>
                    <a:pt x="120240" y="10239"/>
                  </a:lnTo>
                  <a:lnTo>
                    <a:pt x="63353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5" y="347440"/>
              <a:ext cx="442198" cy="592800"/>
            </a:xfrm>
            <a:custGeom>
              <a:avLst/>
              <a:gdLst/>
              <a:ahLst/>
              <a:cxnLst/>
              <a:rect l="0" t="0" r="0" b="0"/>
              <a:pathLst>
                <a:path w="442198" h="592800">
                  <a:moveTo>
                    <a:pt x="0" y="0"/>
                  </a:moveTo>
                  <a:lnTo>
                    <a:pt x="3119" y="52050"/>
                  </a:lnTo>
                  <a:lnTo>
                    <a:pt x="11453" y="101990"/>
                  </a:lnTo>
                  <a:lnTo>
                    <a:pt x="18211" y="155781"/>
                  </a:lnTo>
                  <a:lnTo>
                    <a:pt x="23333" y="214223"/>
                  </a:lnTo>
                  <a:lnTo>
                    <a:pt x="29955" y="275892"/>
                  </a:lnTo>
                  <a:lnTo>
                    <a:pt x="39704" y="338928"/>
                  </a:lnTo>
                  <a:lnTo>
                    <a:pt x="41638" y="393462"/>
                  </a:lnTo>
                  <a:lnTo>
                    <a:pt x="47264" y="451854"/>
                  </a:lnTo>
                  <a:lnTo>
                    <a:pt x="45573" y="473395"/>
                  </a:lnTo>
                  <a:lnTo>
                    <a:pt x="51480" y="531963"/>
                  </a:lnTo>
                  <a:lnTo>
                    <a:pt x="46709" y="567060"/>
                  </a:lnTo>
                  <a:lnTo>
                    <a:pt x="44007" y="568723"/>
                  </a:lnTo>
                  <a:lnTo>
                    <a:pt x="37886" y="554973"/>
                  </a:lnTo>
                  <a:lnTo>
                    <a:pt x="32415" y="493515"/>
                  </a:lnTo>
                  <a:lnTo>
                    <a:pt x="34951" y="455453"/>
                  </a:lnTo>
                  <a:lnTo>
                    <a:pt x="49576" y="393206"/>
                  </a:lnTo>
                  <a:lnTo>
                    <a:pt x="60962" y="360221"/>
                  </a:lnTo>
                  <a:lnTo>
                    <a:pt x="91880" y="320123"/>
                  </a:lnTo>
                  <a:lnTo>
                    <a:pt x="99858" y="316361"/>
                  </a:lnTo>
                  <a:lnTo>
                    <a:pt x="118081" y="315300"/>
                  </a:lnTo>
                  <a:lnTo>
                    <a:pt x="134758" y="321847"/>
                  </a:lnTo>
                  <a:lnTo>
                    <a:pt x="149969" y="333726"/>
                  </a:lnTo>
                  <a:lnTo>
                    <a:pt x="170517" y="360144"/>
                  </a:lnTo>
                  <a:lnTo>
                    <a:pt x="192369" y="410898"/>
                  </a:lnTo>
                  <a:lnTo>
                    <a:pt x="203357" y="459049"/>
                  </a:lnTo>
                  <a:lnTo>
                    <a:pt x="209145" y="521392"/>
                  </a:lnTo>
                  <a:lnTo>
                    <a:pt x="210148" y="555219"/>
                  </a:lnTo>
                  <a:lnTo>
                    <a:pt x="213665" y="495741"/>
                  </a:lnTo>
                  <a:lnTo>
                    <a:pt x="229694" y="442316"/>
                  </a:lnTo>
                  <a:lnTo>
                    <a:pt x="253688" y="403226"/>
                  </a:lnTo>
                  <a:lnTo>
                    <a:pt x="268338" y="388612"/>
                  </a:lnTo>
                  <a:lnTo>
                    <a:pt x="286547" y="378217"/>
                  </a:lnTo>
                  <a:lnTo>
                    <a:pt x="348664" y="366658"/>
                  </a:lnTo>
                  <a:lnTo>
                    <a:pt x="373721" y="359491"/>
                  </a:lnTo>
                  <a:lnTo>
                    <a:pt x="392655" y="348507"/>
                  </a:lnTo>
                  <a:lnTo>
                    <a:pt x="405750" y="332707"/>
                  </a:lnTo>
                  <a:lnTo>
                    <a:pt x="410880" y="323580"/>
                  </a:lnTo>
                  <a:lnTo>
                    <a:pt x="411960" y="315156"/>
                  </a:lnTo>
                  <a:lnTo>
                    <a:pt x="406922" y="299556"/>
                  </a:lnTo>
                  <a:lnTo>
                    <a:pt x="393763" y="287944"/>
                  </a:lnTo>
                  <a:lnTo>
                    <a:pt x="385341" y="283210"/>
                  </a:lnTo>
                  <a:lnTo>
                    <a:pt x="360386" y="281069"/>
                  </a:lnTo>
                  <a:lnTo>
                    <a:pt x="332137" y="285187"/>
                  </a:lnTo>
                  <a:lnTo>
                    <a:pt x="307883" y="294816"/>
                  </a:lnTo>
                  <a:lnTo>
                    <a:pt x="291645" y="310014"/>
                  </a:lnTo>
                  <a:lnTo>
                    <a:pt x="275926" y="341420"/>
                  </a:lnTo>
                  <a:lnTo>
                    <a:pt x="266979" y="380362"/>
                  </a:lnTo>
                  <a:lnTo>
                    <a:pt x="263956" y="435442"/>
                  </a:lnTo>
                  <a:lnTo>
                    <a:pt x="271765" y="491382"/>
                  </a:lnTo>
                  <a:lnTo>
                    <a:pt x="282384" y="531120"/>
                  </a:lnTo>
                  <a:lnTo>
                    <a:pt x="293570" y="550348"/>
                  </a:lnTo>
                  <a:lnTo>
                    <a:pt x="318610" y="574327"/>
                  </a:lnTo>
                  <a:lnTo>
                    <a:pt x="353846" y="590661"/>
                  </a:lnTo>
                  <a:lnTo>
                    <a:pt x="380313" y="592799"/>
                  </a:lnTo>
                  <a:lnTo>
                    <a:pt x="442197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75885" y="349236"/>
              <a:ext cx="209048" cy="656072"/>
            </a:xfrm>
            <a:custGeom>
              <a:avLst/>
              <a:gdLst/>
              <a:ahLst/>
              <a:cxnLst/>
              <a:rect l="0" t="0" r="0" b="0"/>
              <a:pathLst>
                <a:path w="209048" h="656072">
                  <a:moveTo>
                    <a:pt x="145876" y="471986"/>
                  </a:moveTo>
                  <a:lnTo>
                    <a:pt x="151465" y="455219"/>
                  </a:lnTo>
                  <a:lnTo>
                    <a:pt x="151090" y="437628"/>
                  </a:lnTo>
                  <a:lnTo>
                    <a:pt x="145854" y="418111"/>
                  </a:lnTo>
                  <a:lnTo>
                    <a:pt x="123428" y="380106"/>
                  </a:lnTo>
                  <a:lnTo>
                    <a:pt x="116873" y="372128"/>
                  </a:lnTo>
                  <a:lnTo>
                    <a:pt x="97111" y="363264"/>
                  </a:lnTo>
                  <a:lnTo>
                    <a:pt x="85290" y="360900"/>
                  </a:lnTo>
                  <a:lnTo>
                    <a:pt x="75070" y="361664"/>
                  </a:lnTo>
                  <a:lnTo>
                    <a:pt x="57475" y="368752"/>
                  </a:lnTo>
                  <a:lnTo>
                    <a:pt x="41856" y="385940"/>
                  </a:lnTo>
                  <a:lnTo>
                    <a:pt x="23029" y="421925"/>
                  </a:lnTo>
                  <a:lnTo>
                    <a:pt x="6187" y="476006"/>
                  </a:lnTo>
                  <a:lnTo>
                    <a:pt x="0" y="538984"/>
                  </a:lnTo>
                  <a:lnTo>
                    <a:pt x="1897" y="597698"/>
                  </a:lnTo>
                  <a:lnTo>
                    <a:pt x="8186" y="623784"/>
                  </a:lnTo>
                  <a:lnTo>
                    <a:pt x="18780" y="643177"/>
                  </a:lnTo>
                  <a:lnTo>
                    <a:pt x="27220" y="649285"/>
                  </a:lnTo>
                  <a:lnTo>
                    <a:pt x="49077" y="656071"/>
                  </a:lnTo>
                  <a:lnTo>
                    <a:pt x="59116" y="655541"/>
                  </a:lnTo>
                  <a:lnTo>
                    <a:pt x="76511" y="648712"/>
                  </a:lnTo>
                  <a:lnTo>
                    <a:pt x="88921" y="628520"/>
                  </a:lnTo>
                  <a:lnTo>
                    <a:pt x="112009" y="567897"/>
                  </a:lnTo>
                  <a:lnTo>
                    <a:pt x="126613" y="511323"/>
                  </a:lnTo>
                  <a:lnTo>
                    <a:pt x="142028" y="453370"/>
                  </a:lnTo>
                  <a:lnTo>
                    <a:pt x="152795" y="408499"/>
                  </a:lnTo>
                  <a:lnTo>
                    <a:pt x="162224" y="348410"/>
                  </a:lnTo>
                  <a:lnTo>
                    <a:pt x="165538" y="299411"/>
                  </a:lnTo>
                  <a:lnTo>
                    <a:pt x="166658" y="240932"/>
                  </a:lnTo>
                  <a:lnTo>
                    <a:pt x="166852" y="189056"/>
                  </a:lnTo>
                  <a:lnTo>
                    <a:pt x="166909" y="128062"/>
                  </a:lnTo>
                  <a:lnTo>
                    <a:pt x="163807" y="72945"/>
                  </a:lnTo>
                  <a:lnTo>
                    <a:pt x="155478" y="22689"/>
                  </a:lnTo>
                  <a:lnTo>
                    <a:pt x="152278" y="7508"/>
                  </a:lnTo>
                  <a:lnTo>
                    <a:pt x="148974" y="897"/>
                  </a:lnTo>
                  <a:lnTo>
                    <a:pt x="145602" y="0"/>
                  </a:lnTo>
                  <a:lnTo>
                    <a:pt x="142184" y="2911"/>
                  </a:lnTo>
                  <a:lnTo>
                    <a:pt x="138386" y="18623"/>
                  </a:lnTo>
                  <a:lnTo>
                    <a:pt x="135948" y="78017"/>
                  </a:lnTo>
                  <a:lnTo>
                    <a:pt x="135526" y="125707"/>
                  </a:lnTo>
                  <a:lnTo>
                    <a:pt x="135400" y="186241"/>
                  </a:lnTo>
                  <a:lnTo>
                    <a:pt x="138491" y="232295"/>
                  </a:lnTo>
                  <a:lnTo>
                    <a:pt x="142594" y="278889"/>
                  </a:lnTo>
                  <a:lnTo>
                    <a:pt x="144417" y="322994"/>
                  </a:lnTo>
                  <a:lnTo>
                    <a:pt x="148347" y="365993"/>
                  </a:lnTo>
                  <a:lnTo>
                    <a:pt x="157137" y="426543"/>
                  </a:lnTo>
                  <a:lnTo>
                    <a:pt x="167150" y="478409"/>
                  </a:lnTo>
                  <a:lnTo>
                    <a:pt x="181014" y="532267"/>
                  </a:lnTo>
                  <a:lnTo>
                    <a:pt x="209047" y="587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69160" y="78963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79689" y="64223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21803" y="726042"/>
              <a:ext cx="239644" cy="459944"/>
            </a:xfrm>
            <a:custGeom>
              <a:avLst/>
              <a:gdLst/>
              <a:ahLst/>
              <a:cxnLst/>
              <a:rect l="0" t="0" r="0" b="0"/>
              <a:pathLst>
                <a:path w="239644" h="459944">
                  <a:moveTo>
                    <a:pt x="147399" y="189937"/>
                  </a:moveTo>
                  <a:lnTo>
                    <a:pt x="163040" y="163551"/>
                  </a:lnTo>
                  <a:lnTo>
                    <a:pt x="173740" y="127656"/>
                  </a:lnTo>
                  <a:lnTo>
                    <a:pt x="176261" y="87385"/>
                  </a:lnTo>
                  <a:lnTo>
                    <a:pt x="168948" y="48157"/>
                  </a:lnTo>
                  <a:lnTo>
                    <a:pt x="152484" y="20676"/>
                  </a:lnTo>
                  <a:lnTo>
                    <a:pt x="139520" y="5135"/>
                  </a:lnTo>
                  <a:lnTo>
                    <a:pt x="130448" y="1225"/>
                  </a:lnTo>
                  <a:lnTo>
                    <a:pt x="107890" y="0"/>
                  </a:lnTo>
                  <a:lnTo>
                    <a:pt x="88505" y="6475"/>
                  </a:lnTo>
                  <a:lnTo>
                    <a:pt x="80060" y="11477"/>
                  </a:lnTo>
                  <a:lnTo>
                    <a:pt x="35345" y="73630"/>
                  </a:lnTo>
                  <a:lnTo>
                    <a:pt x="25290" y="111152"/>
                  </a:lnTo>
                  <a:lnTo>
                    <a:pt x="27900" y="146316"/>
                  </a:lnTo>
                  <a:lnTo>
                    <a:pt x="40433" y="188469"/>
                  </a:lnTo>
                  <a:lnTo>
                    <a:pt x="51505" y="205272"/>
                  </a:lnTo>
                  <a:lnTo>
                    <a:pt x="60073" y="210689"/>
                  </a:lnTo>
                  <a:lnTo>
                    <a:pt x="82071" y="216708"/>
                  </a:lnTo>
                  <a:lnTo>
                    <a:pt x="104326" y="213143"/>
                  </a:lnTo>
                  <a:lnTo>
                    <a:pt x="115174" y="208917"/>
                  </a:lnTo>
                  <a:lnTo>
                    <a:pt x="130347" y="194863"/>
                  </a:lnTo>
                  <a:lnTo>
                    <a:pt x="153559" y="147085"/>
                  </a:lnTo>
                  <a:lnTo>
                    <a:pt x="161055" y="126438"/>
                  </a:lnTo>
                  <a:lnTo>
                    <a:pt x="163522" y="124208"/>
                  </a:lnTo>
                  <a:lnTo>
                    <a:pt x="165167" y="127400"/>
                  </a:lnTo>
                  <a:lnTo>
                    <a:pt x="179620" y="188722"/>
                  </a:lnTo>
                  <a:lnTo>
                    <a:pt x="196615" y="242419"/>
                  </a:lnTo>
                  <a:lnTo>
                    <a:pt x="213706" y="290901"/>
                  </a:lnTo>
                  <a:lnTo>
                    <a:pt x="233676" y="344931"/>
                  </a:lnTo>
                  <a:lnTo>
                    <a:pt x="239643" y="384170"/>
                  </a:lnTo>
                  <a:lnTo>
                    <a:pt x="234800" y="408454"/>
                  </a:lnTo>
                  <a:lnTo>
                    <a:pt x="230233" y="419843"/>
                  </a:lnTo>
                  <a:lnTo>
                    <a:pt x="215799" y="435617"/>
                  </a:lnTo>
                  <a:lnTo>
                    <a:pt x="184823" y="451074"/>
                  </a:lnTo>
                  <a:lnTo>
                    <a:pt x="142890" y="459943"/>
                  </a:lnTo>
                  <a:lnTo>
                    <a:pt x="81907" y="457351"/>
                  </a:lnTo>
                  <a:lnTo>
                    <a:pt x="22245" y="446744"/>
                  </a:lnTo>
                  <a:lnTo>
                    <a:pt x="0" y="4426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74487" y="77910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8669" y="161332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63958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3760" y="526424"/>
              <a:ext cx="52355" cy="473784"/>
            </a:xfrm>
            <a:custGeom>
              <a:avLst/>
              <a:gdLst/>
              <a:ahLst/>
              <a:cxnLst/>
              <a:rect l="0" t="0" r="0" b="0"/>
              <a:pathLst>
                <a:path w="52355" h="473784">
                  <a:moveTo>
                    <a:pt x="10240" y="0"/>
                  </a:moveTo>
                  <a:lnTo>
                    <a:pt x="3004" y="27556"/>
                  </a:lnTo>
                  <a:lnTo>
                    <a:pt x="687" y="73026"/>
                  </a:lnTo>
                  <a:lnTo>
                    <a:pt x="0" y="136151"/>
                  </a:lnTo>
                  <a:lnTo>
                    <a:pt x="966" y="197489"/>
                  </a:lnTo>
                  <a:lnTo>
                    <a:pt x="8142" y="249848"/>
                  </a:lnTo>
                  <a:lnTo>
                    <a:pt x="16507" y="313325"/>
                  </a:lnTo>
                  <a:lnTo>
                    <a:pt x="20676" y="367878"/>
                  </a:lnTo>
                  <a:lnTo>
                    <a:pt x="35256" y="430201"/>
                  </a:lnTo>
                  <a:lnTo>
                    <a:pt x="52354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58715" y="70540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8" y="0"/>
                  </a:lnTo>
                  <a:lnTo>
                    <a:pt x="80422" y="5589"/>
                  </a:lnTo>
                  <a:lnTo>
                    <a:pt x="19848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8839" y="463253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0" y="0"/>
                  </a:moveTo>
                  <a:lnTo>
                    <a:pt x="7236" y="50433"/>
                  </a:lnTo>
                  <a:lnTo>
                    <a:pt x="10723" y="105411"/>
                  </a:lnTo>
                  <a:lnTo>
                    <a:pt x="17475" y="153546"/>
                  </a:lnTo>
                  <a:lnTo>
                    <a:pt x="19996" y="204333"/>
                  </a:lnTo>
                  <a:lnTo>
                    <a:pt x="20743" y="255256"/>
                  </a:lnTo>
                  <a:lnTo>
                    <a:pt x="24114" y="318096"/>
                  </a:lnTo>
                  <a:lnTo>
                    <a:pt x="32491" y="375401"/>
                  </a:lnTo>
                  <a:lnTo>
                    <a:pt x="39263" y="438004"/>
                  </a:lnTo>
                  <a:lnTo>
                    <a:pt x="41269" y="490478"/>
                  </a:lnTo>
                  <a:lnTo>
                    <a:pt x="42114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2497" y="652766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199762" y="16789"/>
                  </a:lnTo>
                  <a:lnTo>
                    <a:pt x="141668" y="23334"/>
                  </a:lnTo>
                  <a:lnTo>
                    <a:pt x="90115" y="29956"/>
                  </a:lnTo>
                  <a:lnTo>
                    <a:pt x="27147" y="4282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10064" y="810694"/>
              <a:ext cx="199429" cy="237183"/>
            </a:xfrm>
            <a:custGeom>
              <a:avLst/>
              <a:gdLst/>
              <a:ahLst/>
              <a:cxnLst/>
              <a:rect l="0" t="0" r="0" b="0"/>
              <a:pathLst>
                <a:path w="199429" h="237183">
                  <a:moveTo>
                    <a:pt x="122516" y="42114"/>
                  </a:moveTo>
                  <a:lnTo>
                    <a:pt x="105749" y="36525"/>
                  </a:lnTo>
                  <a:lnTo>
                    <a:pt x="72964" y="38638"/>
                  </a:lnTo>
                  <a:lnTo>
                    <a:pt x="33615" y="52262"/>
                  </a:lnTo>
                  <a:lnTo>
                    <a:pt x="15544" y="67681"/>
                  </a:lnTo>
                  <a:lnTo>
                    <a:pt x="9087" y="76706"/>
                  </a:lnTo>
                  <a:lnTo>
                    <a:pt x="0" y="117354"/>
                  </a:lnTo>
                  <a:lnTo>
                    <a:pt x="8486" y="160853"/>
                  </a:lnTo>
                  <a:lnTo>
                    <a:pt x="25818" y="197789"/>
                  </a:lnTo>
                  <a:lnTo>
                    <a:pt x="51361" y="225370"/>
                  </a:lnTo>
                  <a:lnTo>
                    <a:pt x="74124" y="234695"/>
                  </a:lnTo>
                  <a:lnTo>
                    <a:pt x="86745" y="237182"/>
                  </a:lnTo>
                  <a:lnTo>
                    <a:pt x="113247" y="233706"/>
                  </a:lnTo>
                  <a:lnTo>
                    <a:pt x="138283" y="224362"/>
                  </a:lnTo>
                  <a:lnTo>
                    <a:pt x="181019" y="192528"/>
                  </a:lnTo>
                  <a:lnTo>
                    <a:pt x="197302" y="166230"/>
                  </a:lnTo>
                  <a:lnTo>
                    <a:pt x="199428" y="140170"/>
                  </a:lnTo>
                  <a:lnTo>
                    <a:pt x="190928" y="95734"/>
                  </a:lnTo>
                  <a:lnTo>
                    <a:pt x="161506" y="38797"/>
                  </a:lnTo>
                  <a:lnTo>
                    <a:pt x="142185" y="19973"/>
                  </a:lnTo>
                  <a:lnTo>
                    <a:pt x="117816" y="5918"/>
                  </a:lnTo>
                  <a:lnTo>
                    <a:pt x="1014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06362" y="547481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0" y="58617"/>
                  </a:lnTo>
                  <a:lnTo>
                    <a:pt x="5590" y="115764"/>
                  </a:lnTo>
                  <a:lnTo>
                    <a:pt x="8334" y="161025"/>
                  </a:lnTo>
                  <a:lnTo>
                    <a:pt x="9879" y="223186"/>
                  </a:lnTo>
                  <a:lnTo>
                    <a:pt x="10401" y="286112"/>
                  </a:lnTo>
                  <a:lnTo>
                    <a:pt x="17739" y="345942"/>
                  </a:lnTo>
                  <a:lnTo>
                    <a:pt x="21244" y="399249"/>
                  </a:lnTo>
                  <a:lnTo>
                    <a:pt x="29196" y="447362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492" y="76858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15206" y="8333"/>
                  </a:lnTo>
                  <a:lnTo>
                    <a:pt x="163782" y="15684"/>
                  </a:lnTo>
                  <a:lnTo>
                    <a:pt x="116898" y="19465"/>
                  </a:lnTo>
                  <a:lnTo>
                    <a:pt x="65962" y="20585"/>
                  </a:lnTo>
                  <a:lnTo>
                    <a:pt x="37505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64290" y="484310"/>
              <a:ext cx="484312" cy="600541"/>
            </a:xfrm>
            <a:custGeom>
              <a:avLst/>
              <a:gdLst/>
              <a:ahLst/>
              <a:cxnLst/>
              <a:rect l="0" t="0" r="0" b="0"/>
              <a:pathLst>
                <a:path w="484312" h="600541">
                  <a:moveTo>
                    <a:pt x="0" y="0"/>
                  </a:moveTo>
                  <a:lnTo>
                    <a:pt x="17958" y="61111"/>
                  </a:lnTo>
                  <a:lnTo>
                    <a:pt x="31667" y="114237"/>
                  </a:lnTo>
                  <a:lnTo>
                    <a:pt x="45639" y="174514"/>
                  </a:lnTo>
                  <a:lnTo>
                    <a:pt x="50567" y="226013"/>
                  </a:lnTo>
                  <a:lnTo>
                    <a:pt x="59468" y="282251"/>
                  </a:lnTo>
                  <a:lnTo>
                    <a:pt x="65559" y="343446"/>
                  </a:lnTo>
                  <a:lnTo>
                    <a:pt x="71288" y="402019"/>
                  </a:lnTo>
                  <a:lnTo>
                    <a:pt x="76104" y="457589"/>
                  </a:lnTo>
                  <a:lnTo>
                    <a:pt x="82623" y="518287"/>
                  </a:lnTo>
                  <a:lnTo>
                    <a:pt x="81988" y="523340"/>
                  </a:lnTo>
                  <a:lnTo>
                    <a:pt x="80395" y="522028"/>
                  </a:lnTo>
                  <a:lnTo>
                    <a:pt x="76675" y="508094"/>
                  </a:lnTo>
                  <a:lnTo>
                    <a:pt x="77407" y="461020"/>
                  </a:lnTo>
                  <a:lnTo>
                    <a:pt x="82881" y="406661"/>
                  </a:lnTo>
                  <a:lnTo>
                    <a:pt x="89868" y="385069"/>
                  </a:lnTo>
                  <a:lnTo>
                    <a:pt x="113418" y="352144"/>
                  </a:lnTo>
                  <a:lnTo>
                    <a:pt x="139280" y="335836"/>
                  </a:lnTo>
                  <a:lnTo>
                    <a:pt x="162118" y="336824"/>
                  </a:lnTo>
                  <a:lnTo>
                    <a:pt x="185526" y="345062"/>
                  </a:lnTo>
                  <a:lnTo>
                    <a:pt x="203729" y="356522"/>
                  </a:lnTo>
                  <a:lnTo>
                    <a:pt x="227130" y="387306"/>
                  </a:lnTo>
                  <a:lnTo>
                    <a:pt x="254749" y="445021"/>
                  </a:lnTo>
                  <a:lnTo>
                    <a:pt x="275579" y="498907"/>
                  </a:lnTo>
                  <a:lnTo>
                    <a:pt x="281694" y="540629"/>
                  </a:lnTo>
                  <a:lnTo>
                    <a:pt x="281383" y="546423"/>
                  </a:lnTo>
                  <a:lnTo>
                    <a:pt x="280005" y="546776"/>
                  </a:lnTo>
                  <a:lnTo>
                    <a:pt x="277917" y="543502"/>
                  </a:lnTo>
                  <a:lnTo>
                    <a:pt x="278717" y="530505"/>
                  </a:lnTo>
                  <a:lnTo>
                    <a:pt x="293114" y="483462"/>
                  </a:lnTo>
                  <a:lnTo>
                    <a:pt x="311586" y="453644"/>
                  </a:lnTo>
                  <a:lnTo>
                    <a:pt x="338767" y="430641"/>
                  </a:lnTo>
                  <a:lnTo>
                    <a:pt x="395388" y="407891"/>
                  </a:lnTo>
                  <a:lnTo>
                    <a:pt x="440100" y="392050"/>
                  </a:lnTo>
                  <a:lnTo>
                    <a:pt x="457253" y="380525"/>
                  </a:lnTo>
                  <a:lnTo>
                    <a:pt x="469555" y="364485"/>
                  </a:lnTo>
                  <a:lnTo>
                    <a:pt x="474473" y="355294"/>
                  </a:lnTo>
                  <a:lnTo>
                    <a:pt x="475413" y="345657"/>
                  </a:lnTo>
                  <a:lnTo>
                    <a:pt x="470218" y="325591"/>
                  </a:lnTo>
                  <a:lnTo>
                    <a:pt x="453871" y="308094"/>
                  </a:lnTo>
                  <a:lnTo>
                    <a:pt x="431007" y="294858"/>
                  </a:lnTo>
                  <a:lnTo>
                    <a:pt x="405248" y="288976"/>
                  </a:lnTo>
                  <a:lnTo>
                    <a:pt x="364439" y="291253"/>
                  </a:lnTo>
                  <a:lnTo>
                    <a:pt x="342907" y="299462"/>
                  </a:lnTo>
                  <a:lnTo>
                    <a:pt x="333890" y="304926"/>
                  </a:lnTo>
                  <a:lnTo>
                    <a:pt x="310020" y="334974"/>
                  </a:lnTo>
                  <a:lnTo>
                    <a:pt x="293719" y="373513"/>
                  </a:lnTo>
                  <a:lnTo>
                    <a:pt x="287070" y="414567"/>
                  </a:lnTo>
                  <a:lnTo>
                    <a:pt x="293228" y="470361"/>
                  </a:lnTo>
                  <a:lnTo>
                    <a:pt x="308829" y="526443"/>
                  </a:lnTo>
                  <a:lnTo>
                    <a:pt x="322091" y="552169"/>
                  </a:lnTo>
                  <a:lnTo>
                    <a:pt x="359201" y="587749"/>
                  </a:lnTo>
                  <a:lnTo>
                    <a:pt x="369319" y="595384"/>
                  </a:lnTo>
                  <a:lnTo>
                    <a:pt x="379573" y="599304"/>
                  </a:lnTo>
                  <a:lnTo>
                    <a:pt x="400326" y="600540"/>
                  </a:lnTo>
                  <a:lnTo>
                    <a:pt x="431741" y="589069"/>
                  </a:lnTo>
                  <a:lnTo>
                    <a:pt x="484311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04921" y="767557"/>
              <a:ext cx="133235" cy="265979"/>
            </a:xfrm>
            <a:custGeom>
              <a:avLst/>
              <a:gdLst/>
              <a:ahLst/>
              <a:cxnLst/>
              <a:rect l="0" t="0" r="0" b="0"/>
              <a:pathLst>
                <a:path w="133235" h="265979">
                  <a:moveTo>
                    <a:pt x="38478" y="85251"/>
                  </a:moveTo>
                  <a:lnTo>
                    <a:pt x="44066" y="147343"/>
                  </a:lnTo>
                  <a:lnTo>
                    <a:pt x="50370" y="204794"/>
                  </a:lnTo>
                  <a:lnTo>
                    <a:pt x="74092" y="265978"/>
                  </a:lnTo>
                  <a:lnTo>
                    <a:pt x="72634" y="256431"/>
                  </a:lnTo>
                  <a:lnTo>
                    <a:pt x="47496" y="199112"/>
                  </a:lnTo>
                  <a:lnTo>
                    <a:pt x="20948" y="137853"/>
                  </a:lnTo>
                  <a:lnTo>
                    <a:pt x="4687" y="98237"/>
                  </a:lnTo>
                  <a:lnTo>
                    <a:pt x="0" y="56863"/>
                  </a:lnTo>
                  <a:lnTo>
                    <a:pt x="3049" y="28960"/>
                  </a:lnTo>
                  <a:lnTo>
                    <a:pt x="7840" y="18478"/>
                  </a:lnTo>
                  <a:lnTo>
                    <a:pt x="22521" y="3711"/>
                  </a:lnTo>
                  <a:lnTo>
                    <a:pt x="31349" y="476"/>
                  </a:lnTo>
                  <a:lnTo>
                    <a:pt x="50518" y="0"/>
                  </a:lnTo>
                  <a:lnTo>
                    <a:pt x="112276" y="9221"/>
                  </a:lnTo>
                  <a:lnTo>
                    <a:pt x="133234" y="11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22383" y="831751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8198" y="164522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11855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82915" y="800043"/>
              <a:ext cx="217888" cy="431792"/>
            </a:xfrm>
            <a:custGeom>
              <a:avLst/>
              <a:gdLst/>
              <a:ahLst/>
              <a:cxnLst/>
              <a:rect l="0" t="0" r="0" b="0"/>
              <a:pathLst>
                <a:path w="217888" h="431792">
                  <a:moveTo>
                    <a:pt x="107924" y="179107"/>
                  </a:moveTo>
                  <a:lnTo>
                    <a:pt x="119102" y="167928"/>
                  </a:lnTo>
                  <a:lnTo>
                    <a:pt x="131644" y="138620"/>
                  </a:lnTo>
                  <a:lnTo>
                    <a:pt x="137179" y="100300"/>
                  </a:lnTo>
                  <a:lnTo>
                    <a:pt x="132235" y="76231"/>
                  </a:lnTo>
                  <a:lnTo>
                    <a:pt x="103457" y="22666"/>
                  </a:lnTo>
                  <a:lnTo>
                    <a:pt x="89951" y="5853"/>
                  </a:lnTo>
                  <a:lnTo>
                    <a:pt x="80734" y="1603"/>
                  </a:lnTo>
                  <a:lnTo>
                    <a:pt x="58015" y="0"/>
                  </a:lnTo>
                  <a:lnTo>
                    <a:pt x="47746" y="3551"/>
                  </a:lnTo>
                  <a:lnTo>
                    <a:pt x="30095" y="16854"/>
                  </a:lnTo>
                  <a:lnTo>
                    <a:pt x="12594" y="44074"/>
                  </a:lnTo>
                  <a:lnTo>
                    <a:pt x="0" y="79956"/>
                  </a:lnTo>
                  <a:lnTo>
                    <a:pt x="38" y="120223"/>
                  </a:lnTo>
                  <a:lnTo>
                    <a:pt x="11700" y="167345"/>
                  </a:lnTo>
                  <a:lnTo>
                    <a:pt x="30020" y="198629"/>
                  </a:lnTo>
                  <a:lnTo>
                    <a:pt x="47564" y="215469"/>
                  </a:lnTo>
                  <a:lnTo>
                    <a:pt x="70179" y="224514"/>
                  </a:lnTo>
                  <a:lnTo>
                    <a:pt x="82760" y="226926"/>
                  </a:lnTo>
                  <a:lnTo>
                    <a:pt x="102979" y="223366"/>
                  </a:lnTo>
                  <a:lnTo>
                    <a:pt x="119764" y="212816"/>
                  </a:lnTo>
                  <a:lnTo>
                    <a:pt x="135023" y="196428"/>
                  </a:lnTo>
                  <a:lnTo>
                    <a:pt x="151179" y="161882"/>
                  </a:lnTo>
                  <a:lnTo>
                    <a:pt x="155478" y="158265"/>
                  </a:lnTo>
                  <a:lnTo>
                    <a:pt x="159514" y="160533"/>
                  </a:lnTo>
                  <a:lnTo>
                    <a:pt x="185071" y="221982"/>
                  </a:lnTo>
                  <a:lnTo>
                    <a:pt x="206184" y="284459"/>
                  </a:lnTo>
                  <a:lnTo>
                    <a:pt x="217887" y="342160"/>
                  </a:lnTo>
                  <a:lnTo>
                    <a:pt x="216068" y="371288"/>
                  </a:lnTo>
                  <a:lnTo>
                    <a:pt x="205120" y="393592"/>
                  </a:lnTo>
                  <a:lnTo>
                    <a:pt x="197288" y="402816"/>
                  </a:lnTo>
                  <a:lnTo>
                    <a:pt x="176107" y="413064"/>
                  </a:lnTo>
                  <a:lnTo>
                    <a:pt x="124382" y="419643"/>
                  </a:lnTo>
                  <a:lnTo>
                    <a:pt x="69105" y="420942"/>
                  </a:lnTo>
                  <a:lnTo>
                    <a:pt x="30651" y="422337"/>
                  </a:lnTo>
                  <a:lnTo>
                    <a:pt x="2639" y="431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17181" y="610652"/>
              <a:ext cx="252685" cy="463255"/>
            </a:xfrm>
            <a:custGeom>
              <a:avLst/>
              <a:gdLst/>
              <a:ahLst/>
              <a:cxnLst/>
              <a:rect l="0" t="0" r="0" b="0"/>
              <a:pathLst>
                <a:path w="252685" h="463255">
                  <a:moveTo>
                    <a:pt x="0" y="0"/>
                  </a:moveTo>
                  <a:lnTo>
                    <a:pt x="8334" y="52051"/>
                  </a:lnTo>
                  <a:lnTo>
                    <a:pt x="12998" y="101990"/>
                  </a:lnTo>
                  <a:lnTo>
                    <a:pt x="25054" y="160786"/>
                  </a:lnTo>
                  <a:lnTo>
                    <a:pt x="31465" y="217461"/>
                  </a:lnTo>
                  <a:lnTo>
                    <a:pt x="42783" y="273716"/>
                  </a:lnTo>
                  <a:lnTo>
                    <a:pt x="52841" y="322087"/>
                  </a:lnTo>
                  <a:lnTo>
                    <a:pt x="60111" y="377753"/>
                  </a:lnTo>
                  <a:lnTo>
                    <a:pt x="68155" y="437786"/>
                  </a:lnTo>
                  <a:lnTo>
                    <a:pt x="68834" y="441596"/>
                  </a:lnTo>
                  <a:lnTo>
                    <a:pt x="65369" y="424602"/>
                  </a:lnTo>
                  <a:lnTo>
                    <a:pt x="63461" y="363596"/>
                  </a:lnTo>
                  <a:lnTo>
                    <a:pt x="68846" y="328051"/>
                  </a:lnTo>
                  <a:lnTo>
                    <a:pt x="80900" y="309187"/>
                  </a:lnTo>
                  <a:lnTo>
                    <a:pt x="99127" y="294174"/>
                  </a:lnTo>
                  <a:lnTo>
                    <a:pt x="122825" y="283603"/>
                  </a:lnTo>
                  <a:lnTo>
                    <a:pt x="133356" y="282655"/>
                  </a:lnTo>
                  <a:lnTo>
                    <a:pt x="151296" y="287842"/>
                  </a:lnTo>
                  <a:lnTo>
                    <a:pt x="174550" y="303915"/>
                  </a:lnTo>
                  <a:lnTo>
                    <a:pt x="202198" y="338713"/>
                  </a:lnTo>
                  <a:lnTo>
                    <a:pt x="227691" y="400241"/>
                  </a:lnTo>
                  <a:lnTo>
                    <a:pt x="252684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37499" y="589595"/>
              <a:ext cx="37652" cy="463255"/>
            </a:xfrm>
            <a:custGeom>
              <a:avLst/>
              <a:gdLst/>
              <a:ahLst/>
              <a:cxnLst/>
              <a:rect l="0" t="0" r="0" b="0"/>
              <a:pathLst>
                <a:path w="37652" h="463255">
                  <a:moveTo>
                    <a:pt x="6066" y="0"/>
                  </a:moveTo>
                  <a:lnTo>
                    <a:pt x="0" y="35962"/>
                  </a:lnTo>
                  <a:lnTo>
                    <a:pt x="3748" y="89814"/>
                  </a:lnTo>
                  <a:lnTo>
                    <a:pt x="6549" y="152434"/>
                  </a:lnTo>
                  <a:lnTo>
                    <a:pt x="14263" y="210525"/>
                  </a:lnTo>
                  <a:lnTo>
                    <a:pt x="16134" y="266713"/>
                  </a:lnTo>
                  <a:lnTo>
                    <a:pt x="24909" y="317977"/>
                  </a:lnTo>
                  <a:lnTo>
                    <a:pt x="33356" y="369906"/>
                  </a:lnTo>
                  <a:lnTo>
                    <a:pt x="36803" y="427441"/>
                  </a:lnTo>
                  <a:lnTo>
                    <a:pt x="37651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96165" y="768580"/>
              <a:ext cx="273743" cy="31586"/>
            </a:xfrm>
            <a:custGeom>
              <a:avLst/>
              <a:gdLst/>
              <a:ahLst/>
              <a:cxnLst/>
              <a:rect l="0" t="0" r="0" b="0"/>
              <a:pathLst>
                <a:path w="273743" h="31586">
                  <a:moveTo>
                    <a:pt x="273742" y="0"/>
                  </a:moveTo>
                  <a:lnTo>
                    <a:pt x="224811" y="3119"/>
                  </a:lnTo>
                  <a:lnTo>
                    <a:pt x="176965" y="8333"/>
                  </a:lnTo>
                  <a:lnTo>
                    <a:pt x="119574" y="15684"/>
                  </a:lnTo>
                  <a:lnTo>
                    <a:pt x="68575" y="19465"/>
                  </a:lnTo>
                  <a:lnTo>
                    <a:pt x="11458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75274" y="842279"/>
              <a:ext cx="52644" cy="263214"/>
            </a:xfrm>
            <a:custGeom>
              <a:avLst/>
              <a:gdLst/>
              <a:ahLst/>
              <a:cxnLst/>
              <a:rect l="0" t="0" r="0" b="0"/>
              <a:pathLst>
                <a:path w="52644" h="263214">
                  <a:moveTo>
                    <a:pt x="0" y="0"/>
                  </a:moveTo>
                  <a:lnTo>
                    <a:pt x="11453" y="48931"/>
                  </a:lnTo>
                  <a:lnTo>
                    <a:pt x="21332" y="96777"/>
                  </a:lnTo>
                  <a:lnTo>
                    <a:pt x="35149" y="154167"/>
                  </a:lnTo>
                  <a:lnTo>
                    <a:pt x="47974" y="207704"/>
                  </a:lnTo>
                  <a:lnTo>
                    <a:pt x="52643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38446" y="70540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13507" y="813987"/>
              <a:ext cx="226903" cy="267542"/>
            </a:xfrm>
            <a:custGeom>
              <a:avLst/>
              <a:gdLst/>
              <a:ahLst/>
              <a:cxnLst/>
              <a:rect l="0" t="0" r="0" b="0"/>
              <a:pathLst>
                <a:path w="226903" h="267542">
                  <a:moveTo>
                    <a:pt x="167094" y="7235"/>
                  </a:moveTo>
                  <a:lnTo>
                    <a:pt x="139537" y="0"/>
                  </a:lnTo>
                  <a:lnTo>
                    <a:pt x="86435" y="477"/>
                  </a:lnTo>
                  <a:lnTo>
                    <a:pt x="63395" y="6571"/>
                  </a:lnTo>
                  <a:lnTo>
                    <a:pt x="9375" y="36148"/>
                  </a:lnTo>
                  <a:lnTo>
                    <a:pt x="3456" y="45228"/>
                  </a:lnTo>
                  <a:lnTo>
                    <a:pt x="0" y="67795"/>
                  </a:lnTo>
                  <a:lnTo>
                    <a:pt x="3056" y="78024"/>
                  </a:lnTo>
                  <a:lnTo>
                    <a:pt x="15809" y="95629"/>
                  </a:lnTo>
                  <a:lnTo>
                    <a:pt x="36295" y="105013"/>
                  </a:lnTo>
                  <a:lnTo>
                    <a:pt x="87575" y="111037"/>
                  </a:lnTo>
                  <a:lnTo>
                    <a:pt x="141595" y="113397"/>
                  </a:lnTo>
                  <a:lnTo>
                    <a:pt x="198094" y="127136"/>
                  </a:lnTo>
                  <a:lnTo>
                    <a:pt x="206478" y="132793"/>
                  </a:lnTo>
                  <a:lnTo>
                    <a:pt x="218914" y="148436"/>
                  </a:lnTo>
                  <a:lnTo>
                    <a:pt x="226902" y="182564"/>
                  </a:lnTo>
                  <a:lnTo>
                    <a:pt x="222531" y="205652"/>
                  </a:lnTo>
                  <a:lnTo>
                    <a:pt x="211620" y="226442"/>
                  </a:lnTo>
                  <a:lnTo>
                    <a:pt x="195072" y="243481"/>
                  </a:lnTo>
                  <a:lnTo>
                    <a:pt x="160435" y="260638"/>
                  </a:lnTo>
                  <a:lnTo>
                    <a:pt x="120538" y="267541"/>
                  </a:lnTo>
                  <a:lnTo>
                    <a:pt x="68644" y="261468"/>
                  </a:lnTo>
                  <a:lnTo>
                    <a:pt x="40752" y="249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46782" y="484310"/>
              <a:ext cx="49716" cy="589597"/>
            </a:xfrm>
            <a:custGeom>
              <a:avLst/>
              <a:gdLst/>
              <a:ahLst/>
              <a:cxnLst/>
              <a:rect l="0" t="0" r="0" b="0"/>
              <a:pathLst>
                <a:path w="49716" h="589597">
                  <a:moveTo>
                    <a:pt x="18129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3530" y="114734"/>
                  </a:lnTo>
                  <a:lnTo>
                    <a:pt x="11983" y="167487"/>
                  </a:lnTo>
                  <a:lnTo>
                    <a:pt x="16309" y="218342"/>
                  </a:lnTo>
                  <a:lnTo>
                    <a:pt x="25005" y="279523"/>
                  </a:lnTo>
                  <a:lnTo>
                    <a:pt x="31057" y="339787"/>
                  </a:lnTo>
                  <a:lnTo>
                    <a:pt x="37581" y="402081"/>
                  </a:lnTo>
                  <a:lnTo>
                    <a:pt x="40040" y="461786"/>
                  </a:lnTo>
                  <a:lnTo>
                    <a:pt x="46329" y="516242"/>
                  </a:lnTo>
                  <a:lnTo>
                    <a:pt x="49046" y="568391"/>
                  </a:lnTo>
                  <a:lnTo>
                    <a:pt x="49715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59669" y="796203"/>
              <a:ext cx="168456" cy="294568"/>
            </a:xfrm>
            <a:custGeom>
              <a:avLst/>
              <a:gdLst/>
              <a:ahLst/>
              <a:cxnLst/>
              <a:rect l="0" t="0" r="0" b="0"/>
              <a:pathLst>
                <a:path w="168456" h="294568">
                  <a:moveTo>
                    <a:pt x="0" y="172418"/>
                  </a:moveTo>
                  <a:lnTo>
                    <a:pt x="34897" y="143110"/>
                  </a:lnTo>
                  <a:lnTo>
                    <a:pt x="95046" y="116774"/>
                  </a:lnTo>
                  <a:lnTo>
                    <a:pt x="126427" y="105888"/>
                  </a:lnTo>
                  <a:lnTo>
                    <a:pt x="141198" y="92547"/>
                  </a:lnTo>
                  <a:lnTo>
                    <a:pt x="146774" y="84075"/>
                  </a:lnTo>
                  <a:lnTo>
                    <a:pt x="154623" y="49796"/>
                  </a:lnTo>
                  <a:lnTo>
                    <a:pt x="150219" y="26673"/>
                  </a:lnTo>
                  <a:lnTo>
                    <a:pt x="145769" y="15593"/>
                  </a:lnTo>
                  <a:lnTo>
                    <a:pt x="138123" y="8207"/>
                  </a:lnTo>
                  <a:lnTo>
                    <a:pt x="117150" y="0"/>
                  </a:lnTo>
                  <a:lnTo>
                    <a:pt x="95350" y="2591"/>
                  </a:lnTo>
                  <a:lnTo>
                    <a:pt x="52759" y="23319"/>
                  </a:lnTo>
                  <a:lnTo>
                    <a:pt x="26680" y="54281"/>
                  </a:lnTo>
                  <a:lnTo>
                    <a:pt x="17707" y="79749"/>
                  </a:lnTo>
                  <a:lnTo>
                    <a:pt x="11946" y="139815"/>
                  </a:lnTo>
                  <a:lnTo>
                    <a:pt x="19213" y="199600"/>
                  </a:lnTo>
                  <a:lnTo>
                    <a:pt x="29739" y="240004"/>
                  </a:lnTo>
                  <a:lnTo>
                    <a:pt x="53664" y="275802"/>
                  </a:lnTo>
                  <a:lnTo>
                    <a:pt x="60342" y="283455"/>
                  </a:lnTo>
                  <a:lnTo>
                    <a:pt x="80240" y="291958"/>
                  </a:lnTo>
                  <a:lnTo>
                    <a:pt x="104682" y="294567"/>
                  </a:lnTo>
                  <a:lnTo>
                    <a:pt x="131143" y="291827"/>
                  </a:lnTo>
                  <a:lnTo>
                    <a:pt x="149142" y="283591"/>
                  </a:lnTo>
                  <a:lnTo>
                    <a:pt x="168455" y="26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11441" y="800165"/>
              <a:ext cx="199151" cy="284271"/>
            </a:xfrm>
            <a:custGeom>
              <a:avLst/>
              <a:gdLst/>
              <a:ahLst/>
              <a:cxnLst/>
              <a:rect l="0" t="0" r="0" b="0"/>
              <a:pathLst>
                <a:path w="199151" h="284271">
                  <a:moveTo>
                    <a:pt x="106196" y="0"/>
                  </a:moveTo>
                  <a:lnTo>
                    <a:pt x="83840" y="0"/>
                  </a:lnTo>
                  <a:lnTo>
                    <a:pt x="63505" y="9359"/>
                  </a:lnTo>
                  <a:lnTo>
                    <a:pt x="19769" y="46640"/>
                  </a:lnTo>
                  <a:lnTo>
                    <a:pt x="5003" y="65183"/>
                  </a:lnTo>
                  <a:lnTo>
                    <a:pt x="0" y="88242"/>
                  </a:lnTo>
                  <a:lnTo>
                    <a:pt x="2846" y="111748"/>
                  </a:lnTo>
                  <a:lnTo>
                    <a:pt x="11910" y="129995"/>
                  </a:lnTo>
                  <a:lnTo>
                    <a:pt x="26856" y="142784"/>
                  </a:lnTo>
                  <a:lnTo>
                    <a:pt x="61242" y="156560"/>
                  </a:lnTo>
                  <a:lnTo>
                    <a:pt x="114084" y="171696"/>
                  </a:lnTo>
                  <a:lnTo>
                    <a:pt x="177352" y="192597"/>
                  </a:lnTo>
                  <a:lnTo>
                    <a:pt x="188729" y="198588"/>
                  </a:lnTo>
                  <a:lnTo>
                    <a:pt x="195143" y="206092"/>
                  </a:lnTo>
                  <a:lnTo>
                    <a:pt x="198250" y="214604"/>
                  </a:lnTo>
                  <a:lnTo>
                    <a:pt x="199150" y="223788"/>
                  </a:lnTo>
                  <a:lnTo>
                    <a:pt x="193913" y="243351"/>
                  </a:lnTo>
                  <a:lnTo>
                    <a:pt x="189240" y="253481"/>
                  </a:lnTo>
                  <a:lnTo>
                    <a:pt x="174691" y="267856"/>
                  </a:lnTo>
                  <a:lnTo>
                    <a:pt x="165897" y="273327"/>
                  </a:lnTo>
                  <a:lnTo>
                    <a:pt x="125575" y="281028"/>
                  </a:lnTo>
                  <a:lnTo>
                    <a:pt x="67954" y="283629"/>
                  </a:lnTo>
                  <a:lnTo>
                    <a:pt x="1143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61883" y="810694"/>
              <a:ext cx="214433" cy="305327"/>
            </a:xfrm>
            <a:custGeom>
              <a:avLst/>
              <a:gdLst/>
              <a:ahLst/>
              <a:cxnLst/>
              <a:rect l="0" t="0" r="0" b="0"/>
              <a:pathLst>
                <a:path w="214433" h="305327">
                  <a:moveTo>
                    <a:pt x="118967" y="0"/>
                  </a:moveTo>
                  <a:lnTo>
                    <a:pt x="96609" y="0"/>
                  </a:lnTo>
                  <a:lnTo>
                    <a:pt x="87684" y="3509"/>
                  </a:lnTo>
                  <a:lnTo>
                    <a:pt x="26628" y="52540"/>
                  </a:lnTo>
                  <a:lnTo>
                    <a:pt x="12417" y="67804"/>
                  </a:lnTo>
                  <a:lnTo>
                    <a:pt x="2200" y="86287"/>
                  </a:lnTo>
                  <a:lnTo>
                    <a:pt x="0" y="106200"/>
                  </a:lnTo>
                  <a:lnTo>
                    <a:pt x="1051" y="116424"/>
                  </a:lnTo>
                  <a:lnTo>
                    <a:pt x="5261" y="124409"/>
                  </a:lnTo>
                  <a:lnTo>
                    <a:pt x="19298" y="136401"/>
                  </a:lnTo>
                  <a:lnTo>
                    <a:pt x="58110" y="144140"/>
                  </a:lnTo>
                  <a:lnTo>
                    <a:pt x="114051" y="147925"/>
                  </a:lnTo>
                  <a:lnTo>
                    <a:pt x="147926" y="156783"/>
                  </a:lnTo>
                  <a:lnTo>
                    <a:pt x="188348" y="186777"/>
                  </a:lnTo>
                  <a:lnTo>
                    <a:pt x="209974" y="207290"/>
                  </a:lnTo>
                  <a:lnTo>
                    <a:pt x="213564" y="215402"/>
                  </a:lnTo>
                  <a:lnTo>
                    <a:pt x="214432" y="233774"/>
                  </a:lnTo>
                  <a:lnTo>
                    <a:pt x="210686" y="242417"/>
                  </a:lnTo>
                  <a:lnTo>
                    <a:pt x="197165" y="258259"/>
                  </a:lnTo>
                  <a:lnTo>
                    <a:pt x="169823" y="274743"/>
                  </a:lnTo>
                  <a:lnTo>
                    <a:pt x="107279" y="294468"/>
                  </a:lnTo>
                  <a:lnTo>
                    <a:pt x="52057" y="303181"/>
                  </a:lnTo>
                  <a:lnTo>
                    <a:pt x="2421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37077" y="1442404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31586" y="0"/>
                  </a:moveTo>
                  <a:lnTo>
                    <a:pt x="16932" y="55141"/>
                  </a:lnTo>
                  <a:lnTo>
                    <a:pt x="12426" y="109145"/>
                  </a:lnTo>
                  <a:lnTo>
                    <a:pt x="11091" y="158421"/>
                  </a:lnTo>
                  <a:lnTo>
                    <a:pt x="10695" y="219425"/>
                  </a:lnTo>
                  <a:lnTo>
                    <a:pt x="10603" y="262468"/>
                  </a:lnTo>
                  <a:lnTo>
                    <a:pt x="10551" y="323043"/>
                  </a:lnTo>
                  <a:lnTo>
                    <a:pt x="4944" y="384735"/>
                  </a:lnTo>
                  <a:lnTo>
                    <a:pt x="977" y="439122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68621" y="1652974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3575" y="17958"/>
                  </a:lnTo>
                  <a:lnTo>
                    <a:pt x="196405" y="28547"/>
                  </a:lnTo>
                  <a:lnTo>
                    <a:pt x="134722" y="30985"/>
                  </a:lnTo>
                  <a:lnTo>
                    <a:pt x="78648" y="32636"/>
                  </a:lnTo>
                  <a:lnTo>
                    <a:pt x="32563" y="398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86020" y="1495046"/>
              <a:ext cx="177442" cy="473784"/>
            </a:xfrm>
            <a:custGeom>
              <a:avLst/>
              <a:gdLst/>
              <a:ahLst/>
              <a:cxnLst/>
              <a:rect l="0" t="0" r="0" b="0"/>
              <a:pathLst>
                <a:path w="177442" h="473784">
                  <a:moveTo>
                    <a:pt x="19513" y="0"/>
                  </a:moveTo>
                  <a:lnTo>
                    <a:pt x="11180" y="52051"/>
                  </a:lnTo>
                  <a:lnTo>
                    <a:pt x="9635" y="105110"/>
                  </a:lnTo>
                  <a:lnTo>
                    <a:pt x="12297" y="160995"/>
                  </a:lnTo>
                  <a:lnTo>
                    <a:pt x="17375" y="222008"/>
                  </a:lnTo>
                  <a:lnTo>
                    <a:pt x="18880" y="281419"/>
                  </a:lnTo>
                  <a:lnTo>
                    <a:pt x="19325" y="336068"/>
                  </a:lnTo>
                  <a:lnTo>
                    <a:pt x="16338" y="386185"/>
                  </a:lnTo>
                  <a:lnTo>
                    <a:pt x="4848" y="445041"/>
                  </a:lnTo>
                  <a:lnTo>
                    <a:pt x="2717" y="448772"/>
                  </a:lnTo>
                  <a:lnTo>
                    <a:pt x="1297" y="445411"/>
                  </a:lnTo>
                  <a:lnTo>
                    <a:pt x="0" y="383479"/>
                  </a:lnTo>
                  <a:lnTo>
                    <a:pt x="9983" y="329689"/>
                  </a:lnTo>
                  <a:lnTo>
                    <a:pt x="17617" y="307966"/>
                  </a:lnTo>
                  <a:lnTo>
                    <a:pt x="28809" y="290512"/>
                  </a:lnTo>
                  <a:lnTo>
                    <a:pt x="37409" y="286091"/>
                  </a:lnTo>
                  <a:lnTo>
                    <a:pt x="59442" y="284299"/>
                  </a:lnTo>
                  <a:lnTo>
                    <a:pt x="92565" y="295457"/>
                  </a:lnTo>
                  <a:lnTo>
                    <a:pt x="119017" y="313581"/>
                  </a:lnTo>
                  <a:lnTo>
                    <a:pt x="141673" y="339358"/>
                  </a:lnTo>
                  <a:lnTo>
                    <a:pt x="165899" y="398210"/>
                  </a:lnTo>
                  <a:lnTo>
                    <a:pt x="174021" y="434233"/>
                  </a:lnTo>
                  <a:lnTo>
                    <a:pt x="177441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86891" y="1738582"/>
              <a:ext cx="208198" cy="240801"/>
            </a:xfrm>
            <a:custGeom>
              <a:avLst/>
              <a:gdLst/>
              <a:ahLst/>
              <a:cxnLst/>
              <a:rect l="0" t="0" r="0" b="0"/>
              <a:pathLst>
                <a:path w="208198" h="240801">
                  <a:moveTo>
                    <a:pt x="123969" y="124962"/>
                  </a:moveTo>
                  <a:lnTo>
                    <a:pt x="132302" y="87484"/>
                  </a:lnTo>
                  <a:lnTo>
                    <a:pt x="130727" y="52636"/>
                  </a:lnTo>
                  <a:lnTo>
                    <a:pt x="124633" y="30816"/>
                  </a:lnTo>
                  <a:lnTo>
                    <a:pt x="114125" y="9420"/>
                  </a:lnTo>
                  <a:lnTo>
                    <a:pt x="106878" y="3480"/>
                  </a:lnTo>
                  <a:lnTo>
                    <a:pt x="98537" y="690"/>
                  </a:lnTo>
                  <a:lnTo>
                    <a:pt x="89467" y="0"/>
                  </a:lnTo>
                  <a:lnTo>
                    <a:pt x="70030" y="5472"/>
                  </a:lnTo>
                  <a:lnTo>
                    <a:pt x="59934" y="10207"/>
                  </a:lnTo>
                  <a:lnTo>
                    <a:pt x="45596" y="24827"/>
                  </a:lnTo>
                  <a:lnTo>
                    <a:pt x="16898" y="74167"/>
                  </a:lnTo>
                  <a:lnTo>
                    <a:pt x="3717" y="134116"/>
                  </a:lnTo>
                  <a:lnTo>
                    <a:pt x="0" y="184568"/>
                  </a:lnTo>
                  <a:lnTo>
                    <a:pt x="3751" y="207605"/>
                  </a:lnTo>
                  <a:lnTo>
                    <a:pt x="12437" y="226423"/>
                  </a:lnTo>
                  <a:lnTo>
                    <a:pt x="18029" y="234716"/>
                  </a:lnTo>
                  <a:lnTo>
                    <a:pt x="26436" y="239076"/>
                  </a:lnTo>
                  <a:lnTo>
                    <a:pt x="48255" y="240800"/>
                  </a:lnTo>
                  <a:lnTo>
                    <a:pt x="57116" y="236112"/>
                  </a:lnTo>
                  <a:lnTo>
                    <a:pt x="70080" y="218426"/>
                  </a:lnTo>
                  <a:lnTo>
                    <a:pt x="95475" y="156434"/>
                  </a:lnTo>
                  <a:lnTo>
                    <a:pt x="110266" y="100770"/>
                  </a:lnTo>
                  <a:lnTo>
                    <a:pt x="112029" y="83794"/>
                  </a:lnTo>
                  <a:lnTo>
                    <a:pt x="128039" y="146809"/>
                  </a:lnTo>
                  <a:lnTo>
                    <a:pt x="143762" y="172249"/>
                  </a:lnTo>
                  <a:lnTo>
                    <a:pt x="163239" y="194605"/>
                  </a:lnTo>
                  <a:lnTo>
                    <a:pt x="180027" y="202708"/>
                  </a:lnTo>
                  <a:lnTo>
                    <a:pt x="208197" y="209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05616" y="1752127"/>
              <a:ext cx="200043" cy="229466"/>
            </a:xfrm>
            <a:custGeom>
              <a:avLst/>
              <a:gdLst/>
              <a:ahLst/>
              <a:cxnLst/>
              <a:rect l="0" t="0" r="0" b="0"/>
              <a:pathLst>
                <a:path w="200043" h="229466">
                  <a:moveTo>
                    <a:pt x="0" y="58774"/>
                  </a:moveTo>
                  <a:lnTo>
                    <a:pt x="3120" y="112919"/>
                  </a:lnTo>
                  <a:lnTo>
                    <a:pt x="17958" y="173399"/>
                  </a:lnTo>
                  <a:lnTo>
                    <a:pt x="25858" y="205821"/>
                  </a:lnTo>
                  <a:lnTo>
                    <a:pt x="23971" y="227073"/>
                  </a:lnTo>
                  <a:lnTo>
                    <a:pt x="21830" y="229465"/>
                  </a:lnTo>
                  <a:lnTo>
                    <a:pt x="19232" y="226380"/>
                  </a:lnTo>
                  <a:lnTo>
                    <a:pt x="14397" y="209305"/>
                  </a:lnTo>
                  <a:lnTo>
                    <a:pt x="11293" y="153803"/>
                  </a:lnTo>
                  <a:lnTo>
                    <a:pt x="10680" y="97432"/>
                  </a:lnTo>
                  <a:lnTo>
                    <a:pt x="16163" y="60870"/>
                  </a:lnTo>
                  <a:lnTo>
                    <a:pt x="30785" y="33399"/>
                  </a:lnTo>
                  <a:lnTo>
                    <a:pt x="49936" y="10441"/>
                  </a:lnTo>
                  <a:lnTo>
                    <a:pt x="69767" y="2198"/>
                  </a:lnTo>
                  <a:lnTo>
                    <a:pt x="81606" y="0"/>
                  </a:lnTo>
                  <a:lnTo>
                    <a:pt x="104120" y="3796"/>
                  </a:lnTo>
                  <a:lnTo>
                    <a:pt x="115037" y="8084"/>
                  </a:lnTo>
                  <a:lnTo>
                    <a:pt x="130286" y="22207"/>
                  </a:lnTo>
                  <a:lnTo>
                    <a:pt x="160787" y="78439"/>
                  </a:lnTo>
                  <a:lnTo>
                    <a:pt x="181946" y="141201"/>
                  </a:lnTo>
                  <a:lnTo>
                    <a:pt x="200042" y="195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302220" y="1273948"/>
            <a:ext cx="6836516" cy="828725"/>
            <a:chOff x="2302220" y="1273948"/>
            <a:chExt cx="6836516" cy="828725"/>
          </a:xfrm>
        </p:grpSpPr>
        <p:sp>
          <p:nvSpPr>
            <p:cNvPr id="46" name="Freeform 45"/>
            <p:cNvSpPr/>
            <p:nvPr/>
          </p:nvSpPr>
          <p:spPr>
            <a:xfrm>
              <a:off x="2302220" y="1273948"/>
              <a:ext cx="432188" cy="618424"/>
            </a:xfrm>
            <a:custGeom>
              <a:avLst/>
              <a:gdLst/>
              <a:ahLst/>
              <a:cxnLst/>
              <a:rect l="0" t="0" r="0" b="0"/>
              <a:pathLst>
                <a:path w="432188" h="618424">
                  <a:moveTo>
                    <a:pt x="266733" y="0"/>
                  </a:moveTo>
                  <a:lnTo>
                    <a:pt x="208116" y="0"/>
                  </a:lnTo>
                  <a:lnTo>
                    <a:pt x="146706" y="7235"/>
                  </a:lnTo>
                  <a:lnTo>
                    <a:pt x="91422" y="6758"/>
                  </a:lnTo>
                  <a:lnTo>
                    <a:pt x="40771" y="1335"/>
                  </a:lnTo>
                  <a:lnTo>
                    <a:pt x="30694" y="4399"/>
                  </a:lnTo>
                  <a:lnTo>
                    <a:pt x="22806" y="9952"/>
                  </a:lnTo>
                  <a:lnTo>
                    <a:pt x="10922" y="26650"/>
                  </a:lnTo>
                  <a:lnTo>
                    <a:pt x="1741" y="49669"/>
                  </a:lnTo>
                  <a:lnTo>
                    <a:pt x="0" y="72378"/>
                  </a:lnTo>
                  <a:lnTo>
                    <a:pt x="3057" y="134573"/>
                  </a:lnTo>
                  <a:lnTo>
                    <a:pt x="6548" y="189752"/>
                  </a:lnTo>
                  <a:lnTo>
                    <a:pt x="12567" y="251301"/>
                  </a:lnTo>
                  <a:lnTo>
                    <a:pt x="13610" y="296858"/>
                  </a:lnTo>
                  <a:lnTo>
                    <a:pt x="16096" y="303190"/>
                  </a:lnTo>
                  <a:lnTo>
                    <a:pt x="20093" y="303902"/>
                  </a:lnTo>
                  <a:lnTo>
                    <a:pt x="56694" y="272691"/>
                  </a:lnTo>
                  <a:lnTo>
                    <a:pt x="71607" y="260406"/>
                  </a:lnTo>
                  <a:lnTo>
                    <a:pt x="119981" y="239200"/>
                  </a:lnTo>
                  <a:lnTo>
                    <a:pt x="169981" y="233123"/>
                  </a:lnTo>
                  <a:lnTo>
                    <a:pt x="221798" y="235042"/>
                  </a:lnTo>
                  <a:lnTo>
                    <a:pt x="271765" y="251929"/>
                  </a:lnTo>
                  <a:lnTo>
                    <a:pt x="330885" y="291530"/>
                  </a:lnTo>
                  <a:lnTo>
                    <a:pt x="379556" y="337868"/>
                  </a:lnTo>
                  <a:lnTo>
                    <a:pt x="410032" y="384804"/>
                  </a:lnTo>
                  <a:lnTo>
                    <a:pt x="429007" y="440305"/>
                  </a:lnTo>
                  <a:lnTo>
                    <a:pt x="432187" y="487000"/>
                  </a:lnTo>
                  <a:lnTo>
                    <a:pt x="425071" y="524102"/>
                  </a:lnTo>
                  <a:lnTo>
                    <a:pt x="402298" y="564960"/>
                  </a:lnTo>
                  <a:lnTo>
                    <a:pt x="386646" y="580986"/>
                  </a:lnTo>
                  <a:lnTo>
                    <a:pt x="330675" y="611873"/>
                  </a:lnTo>
                  <a:lnTo>
                    <a:pt x="292958" y="618423"/>
                  </a:lnTo>
                  <a:lnTo>
                    <a:pt x="246697" y="612231"/>
                  </a:lnTo>
                  <a:lnTo>
                    <a:pt x="193168" y="596360"/>
                  </a:lnTo>
                  <a:lnTo>
                    <a:pt x="152116" y="574121"/>
                  </a:lnTo>
                  <a:lnTo>
                    <a:pt x="98277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63751" y="1863544"/>
              <a:ext cx="60151" cy="168457"/>
            </a:xfrm>
            <a:custGeom>
              <a:avLst/>
              <a:gdLst/>
              <a:ahLst/>
              <a:cxnLst/>
              <a:rect l="0" t="0" r="0" b="0"/>
              <a:pathLst>
                <a:path w="60151" h="168457">
                  <a:moveTo>
                    <a:pt x="0" y="0"/>
                  </a:moveTo>
                  <a:lnTo>
                    <a:pt x="47875" y="45781"/>
                  </a:lnTo>
                  <a:lnTo>
                    <a:pt x="56373" y="65970"/>
                  </a:lnTo>
                  <a:lnTo>
                    <a:pt x="60150" y="90541"/>
                  </a:lnTo>
                  <a:lnTo>
                    <a:pt x="55589" y="113940"/>
                  </a:lnTo>
                  <a:lnTo>
                    <a:pt x="44593" y="134868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90134" y="1337119"/>
              <a:ext cx="20595" cy="505369"/>
            </a:xfrm>
            <a:custGeom>
              <a:avLst/>
              <a:gdLst/>
              <a:ahLst/>
              <a:cxnLst/>
              <a:rect l="0" t="0" r="0" b="0"/>
              <a:pathLst>
                <a:path w="20595" h="505369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5214" y="197099"/>
                  </a:lnTo>
                  <a:lnTo>
                    <a:pt x="4665" y="247522"/>
                  </a:lnTo>
                  <a:lnTo>
                    <a:pt x="8791" y="300677"/>
                  </a:lnTo>
                  <a:lnTo>
                    <a:pt x="13134" y="352302"/>
                  </a:lnTo>
                  <a:lnTo>
                    <a:pt x="18709" y="405812"/>
                  </a:lnTo>
                  <a:lnTo>
                    <a:pt x="20594" y="465815"/>
                  </a:lnTo>
                  <a:lnTo>
                    <a:pt x="17732" y="485059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52525" y="1473989"/>
              <a:ext cx="169237" cy="379027"/>
            </a:xfrm>
            <a:custGeom>
              <a:avLst/>
              <a:gdLst/>
              <a:ahLst/>
              <a:cxnLst/>
              <a:rect l="0" t="0" r="0" b="0"/>
              <a:pathLst>
                <a:path w="169237" h="379027">
                  <a:moveTo>
                    <a:pt x="137651" y="0"/>
                  </a:moveTo>
                  <a:lnTo>
                    <a:pt x="88153" y="58563"/>
                  </a:lnTo>
                  <a:lnTo>
                    <a:pt x="39363" y="119453"/>
                  </a:lnTo>
                  <a:lnTo>
                    <a:pt x="4287" y="163346"/>
                  </a:lnTo>
                  <a:lnTo>
                    <a:pt x="779" y="173238"/>
                  </a:lnTo>
                  <a:lnTo>
                    <a:pt x="0" y="196708"/>
                  </a:lnTo>
                  <a:lnTo>
                    <a:pt x="6672" y="216497"/>
                  </a:lnTo>
                  <a:lnTo>
                    <a:pt x="43411" y="262809"/>
                  </a:lnTo>
                  <a:lnTo>
                    <a:pt x="96507" y="316744"/>
                  </a:lnTo>
                  <a:lnTo>
                    <a:pt x="152554" y="364532"/>
                  </a:lnTo>
                  <a:lnTo>
                    <a:pt x="16923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17960" y="1554919"/>
              <a:ext cx="172258" cy="248676"/>
            </a:xfrm>
            <a:custGeom>
              <a:avLst/>
              <a:gdLst/>
              <a:ahLst/>
              <a:cxnLst/>
              <a:rect l="0" t="0" r="0" b="0"/>
              <a:pathLst>
                <a:path w="172258" h="248676">
                  <a:moveTo>
                    <a:pt x="24858" y="129640"/>
                  </a:moveTo>
                  <a:lnTo>
                    <a:pt x="41626" y="135229"/>
                  </a:lnTo>
                  <a:lnTo>
                    <a:pt x="59217" y="134854"/>
                  </a:lnTo>
                  <a:lnTo>
                    <a:pt x="119858" y="118645"/>
                  </a:lnTo>
                  <a:lnTo>
                    <a:pt x="130306" y="115291"/>
                  </a:lnTo>
                  <a:lnTo>
                    <a:pt x="145033" y="102206"/>
                  </a:lnTo>
                  <a:lnTo>
                    <a:pt x="164020" y="65209"/>
                  </a:lnTo>
                  <a:lnTo>
                    <a:pt x="164426" y="56271"/>
                  </a:lnTo>
                  <a:lnTo>
                    <a:pt x="158638" y="40100"/>
                  </a:lnTo>
                  <a:lnTo>
                    <a:pt x="142226" y="17842"/>
                  </a:lnTo>
                  <a:lnTo>
                    <a:pt x="116956" y="2018"/>
                  </a:lnTo>
                  <a:lnTo>
                    <a:pt x="97376" y="0"/>
                  </a:lnTo>
                  <a:lnTo>
                    <a:pt x="78145" y="4172"/>
                  </a:lnTo>
                  <a:lnTo>
                    <a:pt x="33854" y="32414"/>
                  </a:lnTo>
                  <a:lnTo>
                    <a:pt x="19887" y="52113"/>
                  </a:lnTo>
                  <a:lnTo>
                    <a:pt x="1390" y="102888"/>
                  </a:lnTo>
                  <a:lnTo>
                    <a:pt x="0" y="127109"/>
                  </a:lnTo>
                  <a:lnTo>
                    <a:pt x="8639" y="176843"/>
                  </a:lnTo>
                  <a:lnTo>
                    <a:pt x="23822" y="206667"/>
                  </a:lnTo>
                  <a:lnTo>
                    <a:pt x="43139" y="230322"/>
                  </a:lnTo>
                  <a:lnTo>
                    <a:pt x="69269" y="246559"/>
                  </a:lnTo>
                  <a:lnTo>
                    <a:pt x="92170" y="248675"/>
                  </a:lnTo>
                  <a:lnTo>
                    <a:pt x="139410" y="240501"/>
                  </a:lnTo>
                  <a:lnTo>
                    <a:pt x="172257" y="224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33617" y="1543919"/>
              <a:ext cx="209285" cy="264215"/>
            </a:xfrm>
            <a:custGeom>
              <a:avLst/>
              <a:gdLst/>
              <a:ahLst/>
              <a:cxnLst/>
              <a:rect l="0" t="0" r="0" b="0"/>
              <a:pathLst>
                <a:path w="209285" h="264215">
                  <a:moveTo>
                    <a:pt x="51357" y="130112"/>
                  </a:moveTo>
                  <a:lnTo>
                    <a:pt x="88835" y="121778"/>
                  </a:lnTo>
                  <a:lnTo>
                    <a:pt x="111297" y="118219"/>
                  </a:lnTo>
                  <a:lnTo>
                    <a:pt x="157834" y="90403"/>
                  </a:lnTo>
                  <a:lnTo>
                    <a:pt x="171989" y="73859"/>
                  </a:lnTo>
                  <a:lnTo>
                    <a:pt x="177402" y="64534"/>
                  </a:lnTo>
                  <a:lnTo>
                    <a:pt x="178671" y="54808"/>
                  </a:lnTo>
                  <a:lnTo>
                    <a:pt x="173842" y="34642"/>
                  </a:lnTo>
                  <a:lnTo>
                    <a:pt x="160776" y="20220"/>
                  </a:lnTo>
                  <a:lnTo>
                    <a:pt x="123793" y="1430"/>
                  </a:lnTo>
                  <a:lnTo>
                    <a:pt x="103438" y="0"/>
                  </a:lnTo>
                  <a:lnTo>
                    <a:pt x="82692" y="4434"/>
                  </a:lnTo>
                  <a:lnTo>
                    <a:pt x="52452" y="20084"/>
                  </a:lnTo>
                  <a:lnTo>
                    <a:pt x="35856" y="32858"/>
                  </a:lnTo>
                  <a:lnTo>
                    <a:pt x="13359" y="64381"/>
                  </a:lnTo>
                  <a:lnTo>
                    <a:pt x="3053" y="108946"/>
                  </a:lnTo>
                  <a:lnTo>
                    <a:pt x="0" y="153606"/>
                  </a:lnTo>
                  <a:lnTo>
                    <a:pt x="5525" y="179158"/>
                  </a:lnTo>
                  <a:lnTo>
                    <a:pt x="16949" y="201043"/>
                  </a:lnTo>
                  <a:lnTo>
                    <a:pt x="62900" y="241589"/>
                  </a:lnTo>
                  <a:lnTo>
                    <a:pt x="93771" y="257639"/>
                  </a:lnTo>
                  <a:lnTo>
                    <a:pt x="130735" y="264214"/>
                  </a:lnTo>
                  <a:lnTo>
                    <a:pt x="165733" y="260573"/>
                  </a:lnTo>
                  <a:lnTo>
                    <a:pt x="209284" y="245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19057" y="1587657"/>
              <a:ext cx="168846" cy="435185"/>
            </a:xfrm>
            <a:custGeom>
              <a:avLst/>
              <a:gdLst/>
              <a:ahLst/>
              <a:cxnLst/>
              <a:rect l="0" t="0" r="0" b="0"/>
              <a:pathLst>
                <a:path w="168846" h="435185">
                  <a:moveTo>
                    <a:pt x="8072" y="149545"/>
                  </a:moveTo>
                  <a:lnTo>
                    <a:pt x="8072" y="206809"/>
                  </a:lnTo>
                  <a:lnTo>
                    <a:pt x="13661" y="262112"/>
                  </a:lnTo>
                  <a:lnTo>
                    <a:pt x="18795" y="321302"/>
                  </a:lnTo>
                  <a:lnTo>
                    <a:pt x="26741" y="375455"/>
                  </a:lnTo>
                  <a:lnTo>
                    <a:pt x="34881" y="435184"/>
                  </a:lnTo>
                  <a:lnTo>
                    <a:pt x="34133" y="434728"/>
                  </a:lnTo>
                  <a:lnTo>
                    <a:pt x="21383" y="381595"/>
                  </a:lnTo>
                  <a:lnTo>
                    <a:pt x="12536" y="326705"/>
                  </a:lnTo>
                  <a:lnTo>
                    <a:pt x="8225" y="275216"/>
                  </a:lnTo>
                  <a:lnTo>
                    <a:pt x="0" y="218952"/>
                  </a:lnTo>
                  <a:lnTo>
                    <a:pt x="1391" y="169330"/>
                  </a:lnTo>
                  <a:lnTo>
                    <a:pt x="9212" y="120702"/>
                  </a:lnTo>
                  <a:lnTo>
                    <a:pt x="22335" y="62349"/>
                  </a:lnTo>
                  <a:lnTo>
                    <a:pt x="38295" y="25443"/>
                  </a:lnTo>
                  <a:lnTo>
                    <a:pt x="54260" y="9380"/>
                  </a:lnTo>
                  <a:lnTo>
                    <a:pt x="63430" y="3459"/>
                  </a:lnTo>
                  <a:lnTo>
                    <a:pt x="82979" y="0"/>
                  </a:lnTo>
                  <a:lnTo>
                    <a:pt x="93105" y="715"/>
                  </a:lnTo>
                  <a:lnTo>
                    <a:pt x="110595" y="7749"/>
                  </a:lnTo>
                  <a:lnTo>
                    <a:pt x="140888" y="31329"/>
                  </a:lnTo>
                  <a:lnTo>
                    <a:pt x="156739" y="62785"/>
                  </a:lnTo>
                  <a:lnTo>
                    <a:pt x="168845" y="96152"/>
                  </a:lnTo>
                  <a:lnTo>
                    <a:pt x="168662" y="139444"/>
                  </a:lnTo>
                  <a:lnTo>
                    <a:pt x="155610" y="178137"/>
                  </a:lnTo>
                  <a:lnTo>
                    <a:pt x="136925" y="206240"/>
                  </a:lnTo>
                  <a:lnTo>
                    <a:pt x="117203" y="218806"/>
                  </a:lnTo>
                  <a:lnTo>
                    <a:pt x="91669" y="227121"/>
                  </a:lnTo>
                  <a:lnTo>
                    <a:pt x="29129" y="233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64168" y="1410818"/>
              <a:ext cx="10444" cy="421141"/>
            </a:xfrm>
            <a:custGeom>
              <a:avLst/>
              <a:gdLst/>
              <a:ahLst/>
              <a:cxnLst/>
              <a:rect l="0" t="0" r="0" b="0"/>
              <a:pathLst>
                <a:path w="10444" h="421141">
                  <a:moveTo>
                    <a:pt x="10443" y="0"/>
                  </a:moveTo>
                  <a:lnTo>
                    <a:pt x="3208" y="28726"/>
                  </a:lnTo>
                  <a:lnTo>
                    <a:pt x="890" y="79092"/>
                  </a:lnTo>
                  <a:lnTo>
                    <a:pt x="204" y="136129"/>
                  </a:lnTo>
                  <a:lnTo>
                    <a:pt x="0" y="186044"/>
                  </a:lnTo>
                  <a:lnTo>
                    <a:pt x="1110" y="243077"/>
                  </a:lnTo>
                  <a:lnTo>
                    <a:pt x="7158" y="297541"/>
                  </a:lnTo>
                  <a:lnTo>
                    <a:pt x="9470" y="349553"/>
                  </a:lnTo>
                  <a:lnTo>
                    <a:pt x="10251" y="400284"/>
                  </a:lnTo>
                  <a:lnTo>
                    <a:pt x="1044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48269" y="1589803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25128" y="3293"/>
                  </a:lnTo>
                  <a:lnTo>
                    <a:pt x="165786" y="650"/>
                  </a:lnTo>
                  <a:lnTo>
                    <a:pt x="103328" y="128"/>
                  </a:lnTo>
                  <a:lnTo>
                    <a:pt x="41034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26949" y="1368704"/>
              <a:ext cx="374088" cy="459410"/>
            </a:xfrm>
            <a:custGeom>
              <a:avLst/>
              <a:gdLst/>
              <a:ahLst/>
              <a:cxnLst/>
              <a:rect l="0" t="0" r="0" b="0"/>
              <a:pathLst>
                <a:path w="374088" h="459410">
                  <a:moveTo>
                    <a:pt x="5589" y="0"/>
                  </a:moveTo>
                  <a:lnTo>
                    <a:pt x="0" y="16768"/>
                  </a:lnTo>
                  <a:lnTo>
                    <a:pt x="3272" y="77922"/>
                  </a:lnTo>
                  <a:lnTo>
                    <a:pt x="6073" y="131233"/>
                  </a:lnTo>
                  <a:lnTo>
                    <a:pt x="13792" y="190962"/>
                  </a:lnTo>
                  <a:lnTo>
                    <a:pt x="22317" y="253113"/>
                  </a:lnTo>
                  <a:lnTo>
                    <a:pt x="26534" y="314813"/>
                  </a:lnTo>
                  <a:lnTo>
                    <a:pt x="33502" y="370658"/>
                  </a:lnTo>
                  <a:lnTo>
                    <a:pt x="36087" y="423080"/>
                  </a:lnTo>
                  <a:lnTo>
                    <a:pt x="36853" y="459409"/>
                  </a:lnTo>
                  <a:lnTo>
                    <a:pt x="37156" y="397804"/>
                  </a:lnTo>
                  <a:lnTo>
                    <a:pt x="42761" y="337892"/>
                  </a:lnTo>
                  <a:lnTo>
                    <a:pt x="56303" y="286543"/>
                  </a:lnTo>
                  <a:lnTo>
                    <a:pt x="67513" y="264223"/>
                  </a:lnTo>
                  <a:lnTo>
                    <a:pt x="76118" y="258037"/>
                  </a:lnTo>
                  <a:lnTo>
                    <a:pt x="98157" y="254283"/>
                  </a:lnTo>
                  <a:lnTo>
                    <a:pt x="117311" y="259634"/>
                  </a:lnTo>
                  <a:lnTo>
                    <a:pt x="125694" y="264336"/>
                  </a:lnTo>
                  <a:lnTo>
                    <a:pt x="138128" y="282040"/>
                  </a:lnTo>
                  <a:lnTo>
                    <a:pt x="165503" y="337788"/>
                  </a:lnTo>
                  <a:lnTo>
                    <a:pt x="170345" y="375646"/>
                  </a:lnTo>
                  <a:lnTo>
                    <a:pt x="167230" y="401421"/>
                  </a:lnTo>
                  <a:lnTo>
                    <a:pt x="184095" y="366132"/>
                  </a:lnTo>
                  <a:lnTo>
                    <a:pt x="218145" y="334322"/>
                  </a:lnTo>
                  <a:lnTo>
                    <a:pt x="279505" y="298605"/>
                  </a:lnTo>
                  <a:lnTo>
                    <a:pt x="326407" y="266299"/>
                  </a:lnTo>
                  <a:lnTo>
                    <a:pt x="329432" y="258251"/>
                  </a:lnTo>
                  <a:lnTo>
                    <a:pt x="329109" y="249377"/>
                  </a:lnTo>
                  <a:lnTo>
                    <a:pt x="326554" y="239951"/>
                  </a:lnTo>
                  <a:lnTo>
                    <a:pt x="320172" y="232497"/>
                  </a:lnTo>
                  <a:lnTo>
                    <a:pt x="300602" y="221095"/>
                  </a:lnTo>
                  <a:lnTo>
                    <a:pt x="279425" y="218368"/>
                  </a:lnTo>
                  <a:lnTo>
                    <a:pt x="259486" y="222225"/>
                  </a:lnTo>
                  <a:lnTo>
                    <a:pt x="235106" y="237550"/>
                  </a:lnTo>
                  <a:lnTo>
                    <a:pt x="214234" y="258079"/>
                  </a:lnTo>
                  <a:lnTo>
                    <a:pt x="192264" y="306037"/>
                  </a:lnTo>
                  <a:lnTo>
                    <a:pt x="192442" y="342712"/>
                  </a:lnTo>
                  <a:lnTo>
                    <a:pt x="199904" y="377625"/>
                  </a:lnTo>
                  <a:lnTo>
                    <a:pt x="215112" y="404607"/>
                  </a:lnTo>
                  <a:lnTo>
                    <a:pt x="234436" y="427420"/>
                  </a:lnTo>
                  <a:lnTo>
                    <a:pt x="260569" y="443408"/>
                  </a:lnTo>
                  <a:lnTo>
                    <a:pt x="296128" y="449965"/>
                  </a:lnTo>
                  <a:lnTo>
                    <a:pt x="354563" y="444029"/>
                  </a:lnTo>
                  <a:lnTo>
                    <a:pt x="37408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48969" y="1589803"/>
              <a:ext cx="131094" cy="243253"/>
            </a:xfrm>
            <a:custGeom>
              <a:avLst/>
              <a:gdLst/>
              <a:ahLst/>
              <a:cxnLst/>
              <a:rect l="0" t="0" r="0" b="0"/>
              <a:pathLst>
                <a:path w="131094" h="243253">
                  <a:moveTo>
                    <a:pt x="4751" y="105285"/>
                  </a:moveTo>
                  <a:lnTo>
                    <a:pt x="10340" y="163901"/>
                  </a:lnTo>
                  <a:lnTo>
                    <a:pt x="22709" y="216906"/>
                  </a:lnTo>
                  <a:lnTo>
                    <a:pt x="30609" y="243252"/>
                  </a:lnTo>
                  <a:lnTo>
                    <a:pt x="14739" y="185328"/>
                  </a:lnTo>
                  <a:lnTo>
                    <a:pt x="0" y="126007"/>
                  </a:lnTo>
                  <a:lnTo>
                    <a:pt x="9483" y="64744"/>
                  </a:lnTo>
                  <a:lnTo>
                    <a:pt x="24740" y="37641"/>
                  </a:lnTo>
                  <a:lnTo>
                    <a:pt x="40541" y="25308"/>
                  </a:lnTo>
                  <a:lnTo>
                    <a:pt x="79281" y="7858"/>
                  </a:lnTo>
                  <a:lnTo>
                    <a:pt x="1310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15884" y="1631917"/>
              <a:ext cx="168346" cy="196686"/>
            </a:xfrm>
            <a:custGeom>
              <a:avLst/>
              <a:gdLst/>
              <a:ahLst/>
              <a:cxnLst/>
              <a:rect l="0" t="0" r="0" b="0"/>
              <a:pathLst>
                <a:path w="168346" h="196686">
                  <a:moveTo>
                    <a:pt x="132633" y="10528"/>
                  </a:moveTo>
                  <a:lnTo>
                    <a:pt x="95155" y="2195"/>
                  </a:lnTo>
                  <a:lnTo>
                    <a:pt x="83082" y="1463"/>
                  </a:lnTo>
                  <a:lnTo>
                    <a:pt x="63427" y="6889"/>
                  </a:lnTo>
                  <a:lnTo>
                    <a:pt x="31745" y="29437"/>
                  </a:lnTo>
                  <a:lnTo>
                    <a:pt x="10064" y="60714"/>
                  </a:lnTo>
                  <a:lnTo>
                    <a:pt x="0" y="99617"/>
                  </a:lnTo>
                  <a:lnTo>
                    <a:pt x="2608" y="135191"/>
                  </a:lnTo>
                  <a:lnTo>
                    <a:pt x="16378" y="167958"/>
                  </a:lnTo>
                  <a:lnTo>
                    <a:pt x="31831" y="183052"/>
                  </a:lnTo>
                  <a:lnTo>
                    <a:pt x="51568" y="192491"/>
                  </a:lnTo>
                  <a:lnTo>
                    <a:pt x="75938" y="196685"/>
                  </a:lnTo>
                  <a:lnTo>
                    <a:pt x="99247" y="192310"/>
                  </a:lnTo>
                  <a:lnTo>
                    <a:pt x="128980" y="176694"/>
                  </a:lnTo>
                  <a:lnTo>
                    <a:pt x="143878" y="162758"/>
                  </a:lnTo>
                  <a:lnTo>
                    <a:pt x="158842" y="134012"/>
                  </a:lnTo>
                  <a:lnTo>
                    <a:pt x="168345" y="97549"/>
                  </a:lnTo>
                  <a:lnTo>
                    <a:pt x="162261" y="53194"/>
                  </a:lnTo>
                  <a:lnTo>
                    <a:pt x="155160" y="33000"/>
                  </a:lnTo>
                  <a:lnTo>
                    <a:pt x="1326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43708" y="1642445"/>
              <a:ext cx="150960" cy="189860"/>
            </a:xfrm>
            <a:custGeom>
              <a:avLst/>
              <a:gdLst/>
              <a:ahLst/>
              <a:cxnLst/>
              <a:rect l="0" t="0" r="0" b="0"/>
              <a:pathLst>
                <a:path w="150960" h="189860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30196"/>
                  </a:lnTo>
                  <a:lnTo>
                    <a:pt x="19847" y="166478"/>
                  </a:lnTo>
                  <a:lnTo>
                    <a:pt x="35486" y="182395"/>
                  </a:lnTo>
                  <a:lnTo>
                    <a:pt x="44570" y="188277"/>
                  </a:lnTo>
                  <a:lnTo>
                    <a:pt x="54135" y="189859"/>
                  </a:lnTo>
                  <a:lnTo>
                    <a:pt x="74122" y="185377"/>
                  </a:lnTo>
                  <a:lnTo>
                    <a:pt x="99515" y="169700"/>
                  </a:lnTo>
                  <a:lnTo>
                    <a:pt x="121857" y="150238"/>
                  </a:lnTo>
                  <a:lnTo>
                    <a:pt x="137706" y="124064"/>
                  </a:lnTo>
                  <a:lnTo>
                    <a:pt x="149811" y="88492"/>
                  </a:lnTo>
                  <a:lnTo>
                    <a:pt x="150959" y="65066"/>
                  </a:lnTo>
                  <a:lnTo>
                    <a:pt x="148148" y="32147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43316" y="1631922"/>
              <a:ext cx="168457" cy="181247"/>
            </a:xfrm>
            <a:custGeom>
              <a:avLst/>
              <a:gdLst/>
              <a:ahLst/>
              <a:cxnLst/>
              <a:rect l="0" t="0" r="0" b="0"/>
              <a:pathLst>
                <a:path w="168457" h="181247">
                  <a:moveTo>
                    <a:pt x="0" y="42109"/>
                  </a:moveTo>
                  <a:lnTo>
                    <a:pt x="5589" y="100725"/>
                  </a:lnTo>
                  <a:lnTo>
                    <a:pt x="10723" y="153730"/>
                  </a:lnTo>
                  <a:lnTo>
                    <a:pt x="16305" y="181246"/>
                  </a:lnTo>
                  <a:lnTo>
                    <a:pt x="15549" y="180491"/>
                  </a:lnTo>
                  <a:lnTo>
                    <a:pt x="13876" y="176477"/>
                  </a:lnTo>
                  <a:lnTo>
                    <a:pt x="7850" y="123696"/>
                  </a:lnTo>
                  <a:lnTo>
                    <a:pt x="4658" y="97087"/>
                  </a:lnTo>
                  <a:lnTo>
                    <a:pt x="12142" y="44996"/>
                  </a:lnTo>
                  <a:lnTo>
                    <a:pt x="15113" y="33505"/>
                  </a:lnTo>
                  <a:lnTo>
                    <a:pt x="27774" y="14498"/>
                  </a:lnTo>
                  <a:lnTo>
                    <a:pt x="36063" y="6154"/>
                  </a:lnTo>
                  <a:lnTo>
                    <a:pt x="46269" y="1762"/>
                  </a:lnTo>
                  <a:lnTo>
                    <a:pt x="70087" y="0"/>
                  </a:lnTo>
                  <a:lnTo>
                    <a:pt x="104214" y="5585"/>
                  </a:lnTo>
                  <a:lnTo>
                    <a:pt x="130964" y="20239"/>
                  </a:lnTo>
                  <a:lnTo>
                    <a:pt x="153707" y="50577"/>
                  </a:lnTo>
                  <a:lnTo>
                    <a:pt x="164086" y="89201"/>
                  </a:lnTo>
                  <a:lnTo>
                    <a:pt x="168456" y="147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89862" y="1428527"/>
              <a:ext cx="185123" cy="434668"/>
            </a:xfrm>
            <a:custGeom>
              <a:avLst/>
              <a:gdLst/>
              <a:ahLst/>
              <a:cxnLst/>
              <a:rect l="0" t="0" r="0" b="0"/>
              <a:pathLst>
                <a:path w="185123" h="434668">
                  <a:moveTo>
                    <a:pt x="79837" y="350789"/>
                  </a:moveTo>
                  <a:lnTo>
                    <a:pt x="103556" y="306826"/>
                  </a:lnTo>
                  <a:lnTo>
                    <a:pt x="104807" y="286796"/>
                  </a:lnTo>
                  <a:lnTo>
                    <a:pt x="100293" y="266195"/>
                  </a:lnTo>
                  <a:lnTo>
                    <a:pt x="90489" y="245341"/>
                  </a:lnTo>
                  <a:lnTo>
                    <a:pt x="82259" y="239546"/>
                  </a:lnTo>
                  <a:lnTo>
                    <a:pt x="60636" y="236227"/>
                  </a:lnTo>
                  <a:lnTo>
                    <a:pt x="41668" y="241771"/>
                  </a:lnTo>
                  <a:lnTo>
                    <a:pt x="33334" y="246524"/>
                  </a:lnTo>
                  <a:lnTo>
                    <a:pt x="10426" y="275572"/>
                  </a:lnTo>
                  <a:lnTo>
                    <a:pt x="0" y="319403"/>
                  </a:lnTo>
                  <a:lnTo>
                    <a:pt x="4882" y="370975"/>
                  </a:lnTo>
                  <a:lnTo>
                    <a:pt x="14994" y="408893"/>
                  </a:lnTo>
                  <a:lnTo>
                    <a:pt x="26062" y="427695"/>
                  </a:lnTo>
                  <a:lnTo>
                    <a:pt x="33459" y="432475"/>
                  </a:lnTo>
                  <a:lnTo>
                    <a:pt x="51036" y="434667"/>
                  </a:lnTo>
                  <a:lnTo>
                    <a:pt x="67426" y="428622"/>
                  </a:lnTo>
                  <a:lnTo>
                    <a:pt x="82510" y="416967"/>
                  </a:lnTo>
                  <a:lnTo>
                    <a:pt x="118331" y="365266"/>
                  </a:lnTo>
                  <a:lnTo>
                    <a:pt x="142069" y="302956"/>
                  </a:lnTo>
                  <a:lnTo>
                    <a:pt x="150139" y="251218"/>
                  </a:lnTo>
                  <a:lnTo>
                    <a:pt x="152530" y="191435"/>
                  </a:lnTo>
                  <a:lnTo>
                    <a:pt x="150119" y="129268"/>
                  </a:lnTo>
                  <a:lnTo>
                    <a:pt x="145115" y="69514"/>
                  </a:lnTo>
                  <a:lnTo>
                    <a:pt x="137835" y="8099"/>
                  </a:lnTo>
                  <a:lnTo>
                    <a:pt x="133710" y="1836"/>
                  </a:lnTo>
                  <a:lnTo>
                    <a:pt x="128620" y="0"/>
                  </a:lnTo>
                  <a:lnTo>
                    <a:pt x="122888" y="1116"/>
                  </a:lnTo>
                  <a:lnTo>
                    <a:pt x="119066" y="6540"/>
                  </a:lnTo>
                  <a:lnTo>
                    <a:pt x="104858" y="67815"/>
                  </a:lnTo>
                  <a:lnTo>
                    <a:pt x="104797" y="126350"/>
                  </a:lnTo>
                  <a:lnTo>
                    <a:pt x="109459" y="181343"/>
                  </a:lnTo>
                  <a:lnTo>
                    <a:pt x="116624" y="241149"/>
                  </a:lnTo>
                  <a:lnTo>
                    <a:pt x="132703" y="297573"/>
                  </a:lnTo>
                  <a:lnTo>
                    <a:pt x="136138" y="308292"/>
                  </a:lnTo>
                  <a:lnTo>
                    <a:pt x="143107" y="315439"/>
                  </a:lnTo>
                  <a:lnTo>
                    <a:pt x="185122" y="329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27627" y="1652974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5589" y="58616"/>
                  </a:lnTo>
                  <a:lnTo>
                    <a:pt x="10723" y="111621"/>
                  </a:lnTo>
                  <a:lnTo>
                    <a:pt x="18645" y="143817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27626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32911" y="1631857"/>
              <a:ext cx="182313" cy="191303"/>
            </a:xfrm>
            <a:custGeom>
              <a:avLst/>
              <a:gdLst/>
              <a:ahLst/>
              <a:cxnLst/>
              <a:rect l="0" t="0" r="0" b="0"/>
              <a:pathLst>
                <a:path w="182313" h="191303">
                  <a:moveTo>
                    <a:pt x="0" y="105345"/>
                  </a:moveTo>
                  <a:lnTo>
                    <a:pt x="8334" y="142823"/>
                  </a:lnTo>
                  <a:lnTo>
                    <a:pt x="16306" y="191302"/>
                  </a:lnTo>
                  <a:lnTo>
                    <a:pt x="11521" y="150084"/>
                  </a:lnTo>
                  <a:lnTo>
                    <a:pt x="11895" y="96288"/>
                  </a:lnTo>
                  <a:lnTo>
                    <a:pt x="20162" y="49889"/>
                  </a:lnTo>
                  <a:lnTo>
                    <a:pt x="30799" y="24546"/>
                  </a:lnTo>
                  <a:lnTo>
                    <a:pt x="46443" y="7823"/>
                  </a:lnTo>
                  <a:lnTo>
                    <a:pt x="55529" y="1726"/>
                  </a:lnTo>
                  <a:lnTo>
                    <a:pt x="66265" y="0"/>
                  </a:lnTo>
                  <a:lnTo>
                    <a:pt x="90672" y="4323"/>
                  </a:lnTo>
                  <a:lnTo>
                    <a:pt x="119544" y="19910"/>
                  </a:lnTo>
                  <a:lnTo>
                    <a:pt x="164658" y="78053"/>
                  </a:lnTo>
                  <a:lnTo>
                    <a:pt x="180329" y="112206"/>
                  </a:lnTo>
                  <a:lnTo>
                    <a:pt x="182312" y="135301"/>
                  </a:lnTo>
                  <a:lnTo>
                    <a:pt x="178985" y="189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90839" y="1662756"/>
              <a:ext cx="247949" cy="379773"/>
            </a:xfrm>
            <a:custGeom>
              <a:avLst/>
              <a:gdLst/>
              <a:ahLst/>
              <a:cxnLst/>
              <a:rect l="0" t="0" r="0" b="0"/>
              <a:pathLst>
                <a:path w="247949" h="379773">
                  <a:moveTo>
                    <a:pt x="168456" y="158674"/>
                  </a:moveTo>
                  <a:lnTo>
                    <a:pt x="195967" y="104799"/>
                  </a:lnTo>
                  <a:lnTo>
                    <a:pt x="203300" y="84426"/>
                  </a:lnTo>
                  <a:lnTo>
                    <a:pt x="204219" y="63674"/>
                  </a:lnTo>
                  <a:lnTo>
                    <a:pt x="199558" y="42752"/>
                  </a:lnTo>
                  <a:lnTo>
                    <a:pt x="189688" y="21755"/>
                  </a:lnTo>
                  <a:lnTo>
                    <a:pt x="174382" y="6964"/>
                  </a:lnTo>
                  <a:lnTo>
                    <a:pt x="165388" y="1382"/>
                  </a:lnTo>
                  <a:lnTo>
                    <a:pt x="155882" y="0"/>
                  </a:lnTo>
                  <a:lnTo>
                    <a:pt x="135962" y="4704"/>
                  </a:lnTo>
                  <a:lnTo>
                    <a:pt x="110605" y="20506"/>
                  </a:lnTo>
                  <a:lnTo>
                    <a:pt x="98681" y="36435"/>
                  </a:lnTo>
                  <a:lnTo>
                    <a:pt x="81494" y="75256"/>
                  </a:lnTo>
                  <a:lnTo>
                    <a:pt x="80283" y="95863"/>
                  </a:lnTo>
                  <a:lnTo>
                    <a:pt x="89038" y="137688"/>
                  </a:lnTo>
                  <a:lnTo>
                    <a:pt x="104241" y="163634"/>
                  </a:lnTo>
                  <a:lnTo>
                    <a:pt x="120028" y="175696"/>
                  </a:lnTo>
                  <a:lnTo>
                    <a:pt x="129152" y="180550"/>
                  </a:lnTo>
                  <a:lnTo>
                    <a:pt x="137574" y="181447"/>
                  </a:lnTo>
                  <a:lnTo>
                    <a:pt x="153171" y="176204"/>
                  </a:lnTo>
                  <a:lnTo>
                    <a:pt x="175106" y="160098"/>
                  </a:lnTo>
                  <a:lnTo>
                    <a:pt x="186230" y="140980"/>
                  </a:lnTo>
                  <a:lnTo>
                    <a:pt x="190833" y="129330"/>
                  </a:lnTo>
                  <a:lnTo>
                    <a:pt x="193903" y="127413"/>
                  </a:lnTo>
                  <a:lnTo>
                    <a:pt x="195949" y="131984"/>
                  </a:lnTo>
                  <a:lnTo>
                    <a:pt x="205068" y="163244"/>
                  </a:lnTo>
                  <a:lnTo>
                    <a:pt x="228563" y="222230"/>
                  </a:lnTo>
                  <a:lnTo>
                    <a:pt x="247227" y="275256"/>
                  </a:lnTo>
                  <a:lnTo>
                    <a:pt x="247948" y="316829"/>
                  </a:lnTo>
                  <a:lnTo>
                    <a:pt x="246018" y="330791"/>
                  </a:lnTo>
                  <a:lnTo>
                    <a:pt x="241221" y="341269"/>
                  </a:lnTo>
                  <a:lnTo>
                    <a:pt x="226532" y="356031"/>
                  </a:lnTo>
                  <a:lnTo>
                    <a:pt x="192943" y="370918"/>
                  </a:lnTo>
                  <a:lnTo>
                    <a:pt x="139671" y="378023"/>
                  </a:lnTo>
                  <a:lnTo>
                    <a:pt x="84088" y="379427"/>
                  </a:lnTo>
                  <a:lnTo>
                    <a:pt x="28049" y="379704"/>
                  </a:lnTo>
                  <a:lnTo>
                    <a:pt x="0" y="379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90618" y="1600382"/>
              <a:ext cx="196142" cy="502291"/>
            </a:xfrm>
            <a:custGeom>
              <a:avLst/>
              <a:gdLst/>
              <a:ahLst/>
              <a:cxnLst/>
              <a:rect l="0" t="0" r="0" b="0"/>
              <a:pathLst>
                <a:path w="196142" h="502291">
                  <a:moveTo>
                    <a:pt x="5589" y="157877"/>
                  </a:moveTo>
                  <a:lnTo>
                    <a:pt x="0" y="174644"/>
                  </a:lnTo>
                  <a:lnTo>
                    <a:pt x="4044" y="233322"/>
                  </a:lnTo>
                  <a:lnTo>
                    <a:pt x="5283" y="293662"/>
                  </a:lnTo>
                  <a:lnTo>
                    <a:pt x="11088" y="344599"/>
                  </a:lnTo>
                  <a:lnTo>
                    <a:pt x="14628" y="402325"/>
                  </a:lnTo>
                  <a:lnTo>
                    <a:pt x="15676" y="452704"/>
                  </a:lnTo>
                  <a:lnTo>
                    <a:pt x="16030" y="502290"/>
                  </a:lnTo>
                  <a:lnTo>
                    <a:pt x="14940" y="444432"/>
                  </a:lnTo>
                  <a:lnTo>
                    <a:pt x="8879" y="393950"/>
                  </a:lnTo>
                  <a:lnTo>
                    <a:pt x="6564" y="335059"/>
                  </a:lnTo>
                  <a:lnTo>
                    <a:pt x="5877" y="273156"/>
                  </a:lnTo>
                  <a:lnTo>
                    <a:pt x="6844" y="210361"/>
                  </a:lnTo>
                  <a:lnTo>
                    <a:pt x="12849" y="149641"/>
                  </a:lnTo>
                  <a:lnTo>
                    <a:pt x="16319" y="100974"/>
                  </a:lnTo>
                  <a:lnTo>
                    <a:pt x="25406" y="58089"/>
                  </a:lnTo>
                  <a:lnTo>
                    <a:pt x="42396" y="23805"/>
                  </a:lnTo>
                  <a:lnTo>
                    <a:pt x="55483" y="6262"/>
                  </a:lnTo>
                  <a:lnTo>
                    <a:pt x="63418" y="1818"/>
                  </a:lnTo>
                  <a:lnTo>
                    <a:pt x="81594" y="0"/>
                  </a:lnTo>
                  <a:lnTo>
                    <a:pt x="117146" y="5553"/>
                  </a:lnTo>
                  <a:lnTo>
                    <a:pt x="137448" y="17648"/>
                  </a:lnTo>
                  <a:lnTo>
                    <a:pt x="184134" y="74278"/>
                  </a:lnTo>
                  <a:lnTo>
                    <a:pt x="191299" y="84597"/>
                  </a:lnTo>
                  <a:lnTo>
                    <a:pt x="196141" y="108540"/>
                  </a:lnTo>
                  <a:lnTo>
                    <a:pt x="189719" y="156450"/>
                  </a:lnTo>
                  <a:lnTo>
                    <a:pt x="177501" y="175180"/>
                  </a:lnTo>
                  <a:lnTo>
                    <a:pt x="169331" y="183450"/>
                  </a:lnTo>
                  <a:lnTo>
                    <a:pt x="147773" y="192639"/>
                  </a:lnTo>
                  <a:lnTo>
                    <a:pt x="90217" y="198539"/>
                  </a:lnTo>
                  <a:lnTo>
                    <a:pt x="37444" y="191466"/>
                  </a:lnTo>
                  <a:lnTo>
                    <a:pt x="26646" y="189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28484" y="1337119"/>
              <a:ext cx="30936" cy="494840"/>
            </a:xfrm>
            <a:custGeom>
              <a:avLst/>
              <a:gdLst/>
              <a:ahLst/>
              <a:cxnLst/>
              <a:rect l="0" t="0" r="0" b="0"/>
              <a:pathLst>
                <a:path w="30936" h="494840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928" y="209780"/>
                  </a:lnTo>
                  <a:lnTo>
                    <a:pt x="10767" y="262588"/>
                  </a:lnTo>
                  <a:lnTo>
                    <a:pt x="18156" y="323010"/>
                  </a:lnTo>
                  <a:lnTo>
                    <a:pt x="19740" y="378026"/>
                  </a:lnTo>
                  <a:lnTo>
                    <a:pt x="23330" y="428253"/>
                  </a:lnTo>
                  <a:lnTo>
                    <a:pt x="28682" y="466531"/>
                  </a:lnTo>
                  <a:lnTo>
                    <a:pt x="30935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35852" y="1615844"/>
              <a:ext cx="239423" cy="231915"/>
            </a:xfrm>
            <a:custGeom>
              <a:avLst/>
              <a:gdLst/>
              <a:ahLst/>
              <a:cxnLst/>
              <a:rect l="0" t="0" r="0" b="0"/>
              <a:pathLst>
                <a:path w="239423" h="231915">
                  <a:moveTo>
                    <a:pt x="123609" y="131886"/>
                  </a:moveTo>
                  <a:lnTo>
                    <a:pt x="129198" y="115118"/>
                  </a:lnTo>
                  <a:lnTo>
                    <a:pt x="124757" y="63540"/>
                  </a:lnTo>
                  <a:lnTo>
                    <a:pt x="119050" y="39509"/>
                  </a:lnTo>
                  <a:lnTo>
                    <a:pt x="106376" y="20250"/>
                  </a:lnTo>
                  <a:lnTo>
                    <a:pt x="98081" y="11838"/>
                  </a:lnTo>
                  <a:lnTo>
                    <a:pt x="76388" y="2492"/>
                  </a:lnTo>
                  <a:lnTo>
                    <a:pt x="64053" y="0"/>
                  </a:lnTo>
                  <a:lnTo>
                    <a:pt x="53489" y="1848"/>
                  </a:lnTo>
                  <a:lnTo>
                    <a:pt x="35512" y="13260"/>
                  </a:lnTo>
                  <a:lnTo>
                    <a:pt x="17828" y="39416"/>
                  </a:lnTo>
                  <a:lnTo>
                    <a:pt x="2542" y="88101"/>
                  </a:lnTo>
                  <a:lnTo>
                    <a:pt x="0" y="127751"/>
                  </a:lnTo>
                  <a:lnTo>
                    <a:pt x="12127" y="189573"/>
                  </a:lnTo>
                  <a:lnTo>
                    <a:pt x="27666" y="219429"/>
                  </a:lnTo>
                  <a:lnTo>
                    <a:pt x="36250" y="225343"/>
                  </a:lnTo>
                  <a:lnTo>
                    <a:pt x="58267" y="231914"/>
                  </a:lnTo>
                  <a:lnTo>
                    <a:pt x="68349" y="230157"/>
                  </a:lnTo>
                  <a:lnTo>
                    <a:pt x="85791" y="218846"/>
                  </a:lnTo>
                  <a:lnTo>
                    <a:pt x="130389" y="162787"/>
                  </a:lnTo>
                  <a:lnTo>
                    <a:pt x="149081" y="114940"/>
                  </a:lnTo>
                  <a:lnTo>
                    <a:pt x="151119" y="115909"/>
                  </a:lnTo>
                  <a:lnTo>
                    <a:pt x="169409" y="173175"/>
                  </a:lnTo>
                  <a:lnTo>
                    <a:pt x="194527" y="210362"/>
                  </a:lnTo>
                  <a:lnTo>
                    <a:pt x="211280" y="219407"/>
                  </a:lnTo>
                  <a:lnTo>
                    <a:pt x="239422" y="226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80346" y="1604722"/>
              <a:ext cx="142328" cy="208590"/>
            </a:xfrm>
            <a:custGeom>
              <a:avLst/>
              <a:gdLst/>
              <a:ahLst/>
              <a:cxnLst/>
              <a:rect l="0" t="0" r="0" b="0"/>
              <a:pathLst>
                <a:path w="142328" h="208590">
                  <a:moveTo>
                    <a:pt x="142327" y="16666"/>
                  </a:moveTo>
                  <a:lnTo>
                    <a:pt x="131149" y="5488"/>
                  </a:lnTo>
                  <a:lnTo>
                    <a:pt x="110063" y="0"/>
                  </a:lnTo>
                  <a:lnTo>
                    <a:pt x="71546" y="30"/>
                  </a:lnTo>
                  <a:lnTo>
                    <a:pt x="50037" y="5763"/>
                  </a:lnTo>
                  <a:lnTo>
                    <a:pt x="32680" y="16110"/>
                  </a:lnTo>
                  <a:lnTo>
                    <a:pt x="9754" y="40678"/>
                  </a:lnTo>
                  <a:lnTo>
                    <a:pt x="1518" y="66332"/>
                  </a:lnTo>
                  <a:lnTo>
                    <a:pt x="0" y="107421"/>
                  </a:lnTo>
                  <a:lnTo>
                    <a:pt x="5372" y="130701"/>
                  </a:lnTo>
                  <a:lnTo>
                    <a:pt x="34446" y="184888"/>
                  </a:lnTo>
                  <a:lnTo>
                    <a:pt x="51096" y="199836"/>
                  </a:lnTo>
                  <a:lnTo>
                    <a:pt x="60449" y="205460"/>
                  </a:lnTo>
                  <a:lnTo>
                    <a:pt x="83321" y="208589"/>
                  </a:lnTo>
                  <a:lnTo>
                    <a:pt x="142327" y="206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79032" y="1597731"/>
              <a:ext cx="175269" cy="231293"/>
            </a:xfrm>
            <a:custGeom>
              <a:avLst/>
              <a:gdLst/>
              <a:ahLst/>
              <a:cxnLst/>
              <a:rect l="0" t="0" r="0" b="0"/>
              <a:pathLst>
                <a:path w="175269" h="231293">
                  <a:moveTo>
                    <a:pt x="38398" y="107885"/>
                  </a:moveTo>
                  <a:lnTo>
                    <a:pt x="49577" y="96707"/>
                  </a:lnTo>
                  <a:lnTo>
                    <a:pt x="109179" y="76676"/>
                  </a:lnTo>
                  <a:lnTo>
                    <a:pt x="120681" y="73041"/>
                  </a:lnTo>
                  <a:lnTo>
                    <a:pt x="136580" y="59644"/>
                  </a:lnTo>
                  <a:lnTo>
                    <a:pt x="142457" y="51158"/>
                  </a:lnTo>
                  <a:lnTo>
                    <a:pt x="144035" y="41991"/>
                  </a:lnTo>
                  <a:lnTo>
                    <a:pt x="139550" y="22447"/>
                  </a:lnTo>
                  <a:lnTo>
                    <a:pt x="132739" y="14661"/>
                  </a:lnTo>
                  <a:lnTo>
                    <a:pt x="112693" y="2892"/>
                  </a:lnTo>
                  <a:lnTo>
                    <a:pt x="88186" y="0"/>
                  </a:lnTo>
                  <a:lnTo>
                    <a:pt x="64035" y="3784"/>
                  </a:lnTo>
                  <a:lnTo>
                    <a:pt x="45503" y="13265"/>
                  </a:lnTo>
                  <a:lnTo>
                    <a:pt x="32587" y="28397"/>
                  </a:lnTo>
                  <a:lnTo>
                    <a:pt x="4877" y="72028"/>
                  </a:lnTo>
                  <a:lnTo>
                    <a:pt x="0" y="114158"/>
                  </a:lnTo>
                  <a:lnTo>
                    <a:pt x="8240" y="167789"/>
                  </a:lnTo>
                  <a:lnTo>
                    <a:pt x="11273" y="179407"/>
                  </a:lnTo>
                  <a:lnTo>
                    <a:pt x="24003" y="198554"/>
                  </a:lnTo>
                  <a:lnTo>
                    <a:pt x="42528" y="213693"/>
                  </a:lnTo>
                  <a:lnTo>
                    <a:pt x="66360" y="224321"/>
                  </a:lnTo>
                  <a:lnTo>
                    <a:pt x="111674" y="231292"/>
                  </a:lnTo>
                  <a:lnTo>
                    <a:pt x="164467" y="225507"/>
                  </a:lnTo>
                  <a:lnTo>
                    <a:pt x="175268" y="22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23448" y="1505575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37661"/>
                  </a:lnTo>
                  <a:lnTo>
                    <a:pt x="7741" y="189747"/>
                  </a:lnTo>
                  <a:lnTo>
                    <a:pt x="15045" y="248571"/>
                  </a:lnTo>
                  <a:lnTo>
                    <a:pt x="20517" y="301221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96456" y="1674031"/>
              <a:ext cx="273742" cy="8383"/>
            </a:xfrm>
            <a:custGeom>
              <a:avLst/>
              <a:gdLst/>
              <a:ahLst/>
              <a:cxnLst/>
              <a:rect l="0" t="0" r="0" b="0"/>
              <a:pathLst>
                <a:path w="273742" h="8383">
                  <a:moveTo>
                    <a:pt x="273741" y="0"/>
                  </a:moveTo>
                  <a:lnTo>
                    <a:pt x="215124" y="5589"/>
                  </a:lnTo>
                  <a:lnTo>
                    <a:pt x="153715" y="8382"/>
                  </a:lnTo>
                  <a:lnTo>
                    <a:pt x="95310" y="2002"/>
                  </a:lnTo>
                  <a:lnTo>
                    <a:pt x="38713" y="3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96193" y="1442404"/>
              <a:ext cx="542543" cy="473783"/>
            </a:xfrm>
            <a:custGeom>
              <a:avLst/>
              <a:gdLst/>
              <a:ahLst/>
              <a:cxnLst/>
              <a:rect l="0" t="0" r="0" b="0"/>
              <a:pathLst>
                <a:path w="542543" h="473783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6072" y="125406"/>
                  </a:lnTo>
                  <a:lnTo>
                    <a:pt x="16906" y="186078"/>
                  </a:lnTo>
                  <a:lnTo>
                    <a:pt x="23761" y="244257"/>
                  </a:lnTo>
                  <a:lnTo>
                    <a:pt x="25791" y="305949"/>
                  </a:lnTo>
                  <a:lnTo>
                    <a:pt x="26393" y="365562"/>
                  </a:lnTo>
                  <a:lnTo>
                    <a:pt x="25364" y="392929"/>
                  </a:lnTo>
                  <a:lnTo>
                    <a:pt x="23452" y="395314"/>
                  </a:lnTo>
                  <a:lnTo>
                    <a:pt x="21008" y="393394"/>
                  </a:lnTo>
                  <a:lnTo>
                    <a:pt x="23156" y="362746"/>
                  </a:lnTo>
                  <a:lnTo>
                    <a:pt x="34363" y="302327"/>
                  </a:lnTo>
                  <a:lnTo>
                    <a:pt x="51304" y="243147"/>
                  </a:lnTo>
                  <a:lnTo>
                    <a:pt x="64511" y="224658"/>
                  </a:lnTo>
                  <a:lnTo>
                    <a:pt x="72946" y="216453"/>
                  </a:lnTo>
                  <a:lnTo>
                    <a:pt x="83250" y="212152"/>
                  </a:lnTo>
                  <a:lnTo>
                    <a:pt x="107175" y="210493"/>
                  </a:lnTo>
                  <a:lnTo>
                    <a:pt x="127168" y="216775"/>
                  </a:lnTo>
                  <a:lnTo>
                    <a:pt x="143852" y="228535"/>
                  </a:lnTo>
                  <a:lnTo>
                    <a:pt x="173626" y="267801"/>
                  </a:lnTo>
                  <a:lnTo>
                    <a:pt x="200680" y="326771"/>
                  </a:lnTo>
                  <a:lnTo>
                    <a:pt x="219478" y="387988"/>
                  </a:lnTo>
                  <a:lnTo>
                    <a:pt x="225263" y="430405"/>
                  </a:lnTo>
                  <a:lnTo>
                    <a:pt x="232645" y="406549"/>
                  </a:lnTo>
                  <a:lnTo>
                    <a:pt x="260991" y="350203"/>
                  </a:lnTo>
                  <a:lnTo>
                    <a:pt x="283255" y="327202"/>
                  </a:lnTo>
                  <a:lnTo>
                    <a:pt x="312078" y="308688"/>
                  </a:lnTo>
                  <a:lnTo>
                    <a:pt x="369777" y="279816"/>
                  </a:lnTo>
                  <a:lnTo>
                    <a:pt x="411661" y="245540"/>
                  </a:lnTo>
                  <a:lnTo>
                    <a:pt x="415514" y="236223"/>
                  </a:lnTo>
                  <a:lnTo>
                    <a:pt x="416676" y="213392"/>
                  </a:lnTo>
                  <a:lnTo>
                    <a:pt x="410173" y="193887"/>
                  </a:lnTo>
                  <a:lnTo>
                    <a:pt x="405163" y="185410"/>
                  </a:lnTo>
                  <a:lnTo>
                    <a:pt x="387119" y="172871"/>
                  </a:lnTo>
                  <a:lnTo>
                    <a:pt x="364671" y="165739"/>
                  </a:lnTo>
                  <a:lnTo>
                    <a:pt x="342996" y="166468"/>
                  </a:lnTo>
                  <a:lnTo>
                    <a:pt x="324784" y="173812"/>
                  </a:lnTo>
                  <a:lnTo>
                    <a:pt x="308891" y="186044"/>
                  </a:lnTo>
                  <a:lnTo>
                    <a:pt x="294028" y="203179"/>
                  </a:lnTo>
                  <a:lnTo>
                    <a:pt x="278096" y="238146"/>
                  </a:lnTo>
                  <a:lnTo>
                    <a:pt x="270638" y="291883"/>
                  </a:lnTo>
                  <a:lnTo>
                    <a:pt x="272285" y="347557"/>
                  </a:lnTo>
                  <a:lnTo>
                    <a:pt x="283482" y="386469"/>
                  </a:lnTo>
                  <a:lnTo>
                    <a:pt x="296383" y="408070"/>
                  </a:lnTo>
                  <a:lnTo>
                    <a:pt x="324547" y="433385"/>
                  </a:lnTo>
                  <a:lnTo>
                    <a:pt x="375392" y="459780"/>
                  </a:lnTo>
                  <a:lnTo>
                    <a:pt x="419707" y="469633"/>
                  </a:lnTo>
                  <a:lnTo>
                    <a:pt x="481493" y="472963"/>
                  </a:lnTo>
                  <a:lnTo>
                    <a:pt x="542542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055545" y="2265895"/>
            <a:ext cx="1197554" cy="437120"/>
            <a:chOff x="1055545" y="2265895"/>
            <a:chExt cx="1197554" cy="437120"/>
          </a:xfrm>
        </p:grpSpPr>
        <p:sp>
          <p:nvSpPr>
            <p:cNvPr id="74" name="Freeform 73"/>
            <p:cNvSpPr/>
            <p:nvPr/>
          </p:nvSpPr>
          <p:spPr>
            <a:xfrm>
              <a:off x="1055545" y="2265895"/>
              <a:ext cx="308166" cy="437120"/>
            </a:xfrm>
            <a:custGeom>
              <a:avLst/>
              <a:gdLst/>
              <a:ahLst/>
              <a:cxnLst/>
              <a:rect l="0" t="0" r="0" b="0"/>
              <a:pathLst>
                <a:path w="308166" h="437120">
                  <a:moveTo>
                    <a:pt x="207874" y="71431"/>
                  </a:moveTo>
                  <a:lnTo>
                    <a:pt x="178566" y="33058"/>
                  </a:lnTo>
                  <a:lnTo>
                    <a:pt x="152787" y="17427"/>
                  </a:lnTo>
                  <a:lnTo>
                    <a:pt x="111465" y="2835"/>
                  </a:lnTo>
                  <a:lnTo>
                    <a:pt x="86257" y="0"/>
                  </a:lnTo>
                  <a:lnTo>
                    <a:pt x="65695" y="4979"/>
                  </a:lnTo>
                  <a:lnTo>
                    <a:pt x="33430" y="27239"/>
                  </a:lnTo>
                  <a:lnTo>
                    <a:pt x="17237" y="52878"/>
                  </a:lnTo>
                  <a:lnTo>
                    <a:pt x="2455" y="94152"/>
                  </a:lnTo>
                  <a:lnTo>
                    <a:pt x="0" y="131456"/>
                  </a:lnTo>
                  <a:lnTo>
                    <a:pt x="3572" y="154261"/>
                  </a:lnTo>
                  <a:lnTo>
                    <a:pt x="12178" y="172975"/>
                  </a:lnTo>
                  <a:lnTo>
                    <a:pt x="17749" y="181241"/>
                  </a:lnTo>
                  <a:lnTo>
                    <a:pt x="24972" y="185582"/>
                  </a:lnTo>
                  <a:lnTo>
                    <a:pt x="42356" y="187285"/>
                  </a:lnTo>
                  <a:lnTo>
                    <a:pt x="103900" y="178917"/>
                  </a:lnTo>
                  <a:lnTo>
                    <a:pt x="159000" y="177151"/>
                  </a:lnTo>
                  <a:lnTo>
                    <a:pt x="195343" y="182434"/>
                  </a:lnTo>
                  <a:lnTo>
                    <a:pt x="228338" y="196998"/>
                  </a:lnTo>
                  <a:lnTo>
                    <a:pt x="284638" y="254279"/>
                  </a:lnTo>
                  <a:lnTo>
                    <a:pt x="298923" y="273190"/>
                  </a:lnTo>
                  <a:lnTo>
                    <a:pt x="306832" y="299532"/>
                  </a:lnTo>
                  <a:lnTo>
                    <a:pt x="308165" y="344127"/>
                  </a:lnTo>
                  <a:lnTo>
                    <a:pt x="302751" y="370444"/>
                  </a:lnTo>
                  <a:lnTo>
                    <a:pt x="292545" y="389939"/>
                  </a:lnTo>
                  <a:lnTo>
                    <a:pt x="268057" y="414068"/>
                  </a:lnTo>
                  <a:lnTo>
                    <a:pt x="232985" y="430447"/>
                  </a:lnTo>
                  <a:lnTo>
                    <a:pt x="192958" y="437119"/>
                  </a:lnTo>
                  <a:lnTo>
                    <a:pt x="145916" y="430968"/>
                  </a:lnTo>
                  <a:lnTo>
                    <a:pt x="102829" y="415368"/>
                  </a:lnTo>
                  <a:lnTo>
                    <a:pt x="71004" y="397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12758" y="2379523"/>
              <a:ext cx="250745" cy="308312"/>
            </a:xfrm>
            <a:custGeom>
              <a:avLst/>
              <a:gdLst/>
              <a:ahLst/>
              <a:cxnLst/>
              <a:rect l="0" t="0" r="0" b="0"/>
              <a:pathLst>
                <a:path w="250745" h="308312">
                  <a:moveTo>
                    <a:pt x="166516" y="136787"/>
                  </a:moveTo>
                  <a:lnTo>
                    <a:pt x="163397" y="87857"/>
                  </a:lnTo>
                  <a:lnTo>
                    <a:pt x="151944" y="46250"/>
                  </a:lnTo>
                  <a:lnTo>
                    <a:pt x="138983" y="24019"/>
                  </a:lnTo>
                  <a:lnTo>
                    <a:pt x="121524" y="6340"/>
                  </a:lnTo>
                  <a:lnTo>
                    <a:pt x="110785" y="1859"/>
                  </a:lnTo>
                  <a:lnTo>
                    <a:pt x="86375" y="0"/>
                  </a:lnTo>
                  <a:lnTo>
                    <a:pt x="63047" y="6193"/>
                  </a:lnTo>
                  <a:lnTo>
                    <a:pt x="51913" y="11120"/>
                  </a:lnTo>
                  <a:lnTo>
                    <a:pt x="33303" y="29073"/>
                  </a:lnTo>
                  <a:lnTo>
                    <a:pt x="7881" y="73136"/>
                  </a:lnTo>
                  <a:lnTo>
                    <a:pt x="0" y="124041"/>
                  </a:lnTo>
                  <a:lnTo>
                    <a:pt x="1563" y="179157"/>
                  </a:lnTo>
                  <a:lnTo>
                    <a:pt x="16069" y="240720"/>
                  </a:lnTo>
                  <a:lnTo>
                    <a:pt x="27443" y="272087"/>
                  </a:lnTo>
                  <a:lnTo>
                    <a:pt x="38805" y="288948"/>
                  </a:lnTo>
                  <a:lnTo>
                    <a:pt x="54774" y="301120"/>
                  </a:lnTo>
                  <a:lnTo>
                    <a:pt x="63945" y="306004"/>
                  </a:lnTo>
                  <a:lnTo>
                    <a:pt x="83494" y="308311"/>
                  </a:lnTo>
                  <a:lnTo>
                    <a:pt x="93621" y="307288"/>
                  </a:lnTo>
                  <a:lnTo>
                    <a:pt x="111111" y="296794"/>
                  </a:lnTo>
                  <a:lnTo>
                    <a:pt x="141404" y="261460"/>
                  </a:lnTo>
                  <a:lnTo>
                    <a:pt x="157256" y="225460"/>
                  </a:lnTo>
                  <a:lnTo>
                    <a:pt x="165857" y="172544"/>
                  </a:lnTo>
                  <a:lnTo>
                    <a:pt x="171292" y="149170"/>
                  </a:lnTo>
                  <a:lnTo>
                    <a:pt x="173210" y="146212"/>
                  </a:lnTo>
                  <a:lnTo>
                    <a:pt x="174488" y="148920"/>
                  </a:lnTo>
                  <a:lnTo>
                    <a:pt x="175340" y="155404"/>
                  </a:lnTo>
                  <a:lnTo>
                    <a:pt x="206204" y="211197"/>
                  </a:lnTo>
                  <a:lnTo>
                    <a:pt x="214031" y="217979"/>
                  </a:lnTo>
                  <a:lnTo>
                    <a:pt x="250744" y="231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05616" y="2389521"/>
              <a:ext cx="239594" cy="242604"/>
            </a:xfrm>
            <a:custGeom>
              <a:avLst/>
              <a:gdLst/>
              <a:ahLst/>
              <a:cxnLst/>
              <a:rect l="0" t="0" r="0" b="0"/>
              <a:pathLst>
                <a:path w="239594" h="242604">
                  <a:moveTo>
                    <a:pt x="0" y="95204"/>
                  </a:moveTo>
                  <a:lnTo>
                    <a:pt x="9065" y="153821"/>
                  </a:lnTo>
                  <a:lnTo>
                    <a:pt x="18645" y="206825"/>
                  </a:lnTo>
                  <a:lnTo>
                    <a:pt x="26062" y="234342"/>
                  </a:lnTo>
                  <a:lnTo>
                    <a:pt x="25563" y="233586"/>
                  </a:lnTo>
                  <a:lnTo>
                    <a:pt x="24061" y="229573"/>
                  </a:lnTo>
                  <a:lnTo>
                    <a:pt x="18333" y="168458"/>
                  </a:lnTo>
                  <a:lnTo>
                    <a:pt x="12070" y="107074"/>
                  </a:lnTo>
                  <a:lnTo>
                    <a:pt x="16575" y="67136"/>
                  </a:lnTo>
                  <a:lnTo>
                    <a:pt x="21578" y="57774"/>
                  </a:lnTo>
                  <a:lnTo>
                    <a:pt x="36497" y="44253"/>
                  </a:lnTo>
                  <a:lnTo>
                    <a:pt x="44218" y="43689"/>
                  </a:lnTo>
                  <a:lnTo>
                    <a:pt x="51706" y="46823"/>
                  </a:lnTo>
                  <a:lnTo>
                    <a:pt x="65094" y="59663"/>
                  </a:lnTo>
                  <a:lnTo>
                    <a:pt x="90800" y="116838"/>
                  </a:lnTo>
                  <a:lnTo>
                    <a:pt x="98067" y="137574"/>
                  </a:lnTo>
                  <a:lnTo>
                    <a:pt x="100473" y="139829"/>
                  </a:lnTo>
                  <a:lnTo>
                    <a:pt x="102077" y="136652"/>
                  </a:lnTo>
                  <a:lnTo>
                    <a:pt x="104863" y="85324"/>
                  </a:lnTo>
                  <a:lnTo>
                    <a:pt x="107500" y="47563"/>
                  </a:lnTo>
                  <a:lnTo>
                    <a:pt x="116408" y="28797"/>
                  </a:lnTo>
                  <a:lnTo>
                    <a:pt x="140166" y="5078"/>
                  </a:lnTo>
                  <a:lnTo>
                    <a:pt x="149596" y="1195"/>
                  </a:lnTo>
                  <a:lnTo>
                    <a:pt x="169433" y="0"/>
                  </a:lnTo>
                  <a:lnTo>
                    <a:pt x="177296" y="3658"/>
                  </a:lnTo>
                  <a:lnTo>
                    <a:pt x="189153" y="17082"/>
                  </a:lnTo>
                  <a:lnTo>
                    <a:pt x="210060" y="75875"/>
                  </a:lnTo>
                  <a:lnTo>
                    <a:pt x="224507" y="130640"/>
                  </a:lnTo>
                  <a:lnTo>
                    <a:pt x="239023" y="192201"/>
                  </a:lnTo>
                  <a:lnTo>
                    <a:pt x="239593" y="215523"/>
                  </a:lnTo>
                  <a:lnTo>
                    <a:pt x="231627" y="242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92771" y="2347936"/>
              <a:ext cx="134069" cy="263132"/>
            </a:xfrm>
            <a:custGeom>
              <a:avLst/>
              <a:gdLst/>
              <a:ahLst/>
              <a:cxnLst/>
              <a:rect l="0" t="0" r="0" b="0"/>
              <a:pathLst>
                <a:path w="134069" h="263132">
                  <a:moveTo>
                    <a:pt x="18172" y="126261"/>
                  </a:moveTo>
                  <a:lnTo>
                    <a:pt x="79282" y="99897"/>
                  </a:lnTo>
                  <a:lnTo>
                    <a:pt x="128124" y="66362"/>
                  </a:lnTo>
                  <a:lnTo>
                    <a:pt x="132418" y="57083"/>
                  </a:lnTo>
                  <a:lnTo>
                    <a:pt x="134068" y="34293"/>
                  </a:lnTo>
                  <a:lnTo>
                    <a:pt x="130531" y="24005"/>
                  </a:lnTo>
                  <a:lnTo>
                    <a:pt x="117242" y="6334"/>
                  </a:lnTo>
                  <a:lnTo>
                    <a:pt x="108785" y="1856"/>
                  </a:lnTo>
                  <a:lnTo>
                    <a:pt x="90030" y="0"/>
                  </a:lnTo>
                  <a:lnTo>
                    <a:pt x="59740" y="5532"/>
                  </a:lnTo>
                  <a:lnTo>
                    <a:pt x="42106" y="17621"/>
                  </a:lnTo>
                  <a:lnTo>
                    <a:pt x="19024" y="47278"/>
                  </a:lnTo>
                  <a:lnTo>
                    <a:pt x="6852" y="73609"/>
                  </a:lnTo>
                  <a:lnTo>
                    <a:pt x="0" y="121319"/>
                  </a:lnTo>
                  <a:lnTo>
                    <a:pt x="309" y="170160"/>
                  </a:lnTo>
                  <a:lnTo>
                    <a:pt x="14179" y="206728"/>
                  </a:lnTo>
                  <a:lnTo>
                    <a:pt x="46646" y="248136"/>
                  </a:lnTo>
                  <a:lnTo>
                    <a:pt x="66702" y="256466"/>
                  </a:lnTo>
                  <a:lnTo>
                    <a:pt x="101181" y="261156"/>
                  </a:lnTo>
                  <a:lnTo>
                    <a:pt x="133985" y="263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42570" y="257948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611067" y="2212603"/>
            <a:ext cx="4240655" cy="609035"/>
            <a:chOff x="2611067" y="2212603"/>
            <a:chExt cx="4240655" cy="609035"/>
          </a:xfrm>
        </p:grpSpPr>
        <p:sp>
          <p:nvSpPr>
            <p:cNvPr id="80" name="Freeform 79"/>
            <p:cNvSpPr/>
            <p:nvPr/>
          </p:nvSpPr>
          <p:spPr>
            <a:xfrm>
              <a:off x="2832165" y="2253098"/>
              <a:ext cx="19997" cy="336913"/>
            </a:xfrm>
            <a:custGeom>
              <a:avLst/>
              <a:gdLst/>
              <a:ahLst/>
              <a:cxnLst/>
              <a:rect l="0" t="0" r="0" b="0"/>
              <a:pathLst>
                <a:path w="19997" h="336913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1"/>
                  </a:lnTo>
                  <a:lnTo>
                    <a:pt x="17475" y="224773"/>
                  </a:lnTo>
                  <a:lnTo>
                    <a:pt x="19996" y="276129"/>
                  </a:lnTo>
                  <a:lnTo>
                    <a:pt x="19573" y="316823"/>
                  </a:lnTo>
                  <a:lnTo>
                    <a:pt x="17728" y="323519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11067" y="2221513"/>
              <a:ext cx="400084" cy="94757"/>
            </a:xfrm>
            <a:custGeom>
              <a:avLst/>
              <a:gdLst/>
              <a:ahLst/>
              <a:cxnLst/>
              <a:rect l="0" t="0" r="0" b="0"/>
              <a:pathLst>
                <a:path w="400084" h="94757">
                  <a:moveTo>
                    <a:pt x="400083" y="0"/>
                  </a:moveTo>
                  <a:lnTo>
                    <a:pt x="341466" y="14654"/>
                  </a:lnTo>
                  <a:lnTo>
                    <a:pt x="286122" y="35433"/>
                  </a:lnTo>
                  <a:lnTo>
                    <a:pt x="237115" y="48193"/>
                  </a:lnTo>
                  <a:lnTo>
                    <a:pt x="185550" y="59383"/>
                  </a:lnTo>
                  <a:lnTo>
                    <a:pt x="134396" y="70107"/>
                  </a:lnTo>
                  <a:lnTo>
                    <a:pt x="74597" y="84211"/>
                  </a:lnTo>
                  <a:lnTo>
                    <a:pt x="34971" y="9163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26880" y="2579481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0"/>
                  </a:moveTo>
                  <a:lnTo>
                    <a:pt x="240924" y="17959"/>
                  </a:lnTo>
                  <a:lnTo>
                    <a:pt x="196679" y="28547"/>
                  </a:lnTo>
                  <a:lnTo>
                    <a:pt x="143226" y="36575"/>
                  </a:lnTo>
                  <a:lnTo>
                    <a:pt x="88777" y="49426"/>
                  </a:lnTo>
                  <a:lnTo>
                    <a:pt x="32185" y="6671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65147" y="2229874"/>
              <a:ext cx="124988" cy="360137"/>
            </a:xfrm>
            <a:custGeom>
              <a:avLst/>
              <a:gdLst/>
              <a:ahLst/>
              <a:cxnLst/>
              <a:rect l="0" t="0" r="0" b="0"/>
              <a:pathLst>
                <a:path w="124988" h="360137">
                  <a:moveTo>
                    <a:pt x="51288" y="360136"/>
                  </a:moveTo>
                  <a:lnTo>
                    <a:pt x="40109" y="343368"/>
                  </a:lnTo>
                  <a:lnTo>
                    <a:pt x="33158" y="310584"/>
                  </a:lnTo>
                  <a:lnTo>
                    <a:pt x="29639" y="257585"/>
                  </a:lnTo>
                  <a:lnTo>
                    <a:pt x="18892" y="202055"/>
                  </a:lnTo>
                  <a:lnTo>
                    <a:pt x="5504" y="146026"/>
                  </a:lnTo>
                  <a:lnTo>
                    <a:pt x="0" y="89899"/>
                  </a:lnTo>
                  <a:lnTo>
                    <a:pt x="1387" y="48958"/>
                  </a:lnTo>
                  <a:lnTo>
                    <a:pt x="10002" y="25303"/>
                  </a:lnTo>
                  <a:lnTo>
                    <a:pt x="27869" y="9330"/>
                  </a:lnTo>
                  <a:lnTo>
                    <a:pt x="39185" y="3433"/>
                  </a:lnTo>
                  <a:lnTo>
                    <a:pt x="61117" y="0"/>
                  </a:lnTo>
                  <a:lnTo>
                    <a:pt x="93194" y="1525"/>
                  </a:lnTo>
                  <a:lnTo>
                    <a:pt x="124987" y="2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21678" y="2484725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58632" y="245313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7409" y="42692"/>
                  </a:lnTo>
                  <a:lnTo>
                    <a:pt x="1463" y="95521"/>
                  </a:lnTo>
                  <a:lnTo>
                    <a:pt x="193" y="15561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69160" y="23267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96853" y="2274155"/>
              <a:ext cx="30236" cy="347441"/>
            </a:xfrm>
            <a:custGeom>
              <a:avLst/>
              <a:gdLst/>
              <a:ahLst/>
              <a:cxnLst/>
              <a:rect l="0" t="0" r="0" b="0"/>
              <a:pathLst>
                <a:path w="30236" h="347441">
                  <a:moveTo>
                    <a:pt x="30235" y="0"/>
                  </a:moveTo>
                  <a:lnTo>
                    <a:pt x="15580" y="58617"/>
                  </a:lnTo>
                  <a:lnTo>
                    <a:pt x="3207" y="121196"/>
                  </a:lnTo>
                  <a:lnTo>
                    <a:pt x="0" y="172521"/>
                  </a:lnTo>
                  <a:lnTo>
                    <a:pt x="219" y="222433"/>
                  </a:lnTo>
                  <a:lnTo>
                    <a:pt x="7062" y="275045"/>
                  </a:lnTo>
                  <a:lnTo>
                    <a:pt x="17325" y="337272"/>
                  </a:lnTo>
                  <a:lnTo>
                    <a:pt x="1970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21803" y="242155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6306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90259" y="2221513"/>
              <a:ext cx="63172" cy="147399"/>
            </a:xfrm>
            <a:custGeom>
              <a:avLst/>
              <a:gdLst/>
              <a:ahLst/>
              <a:cxnLst/>
              <a:rect l="0" t="0" r="0" b="0"/>
              <a:pathLst>
                <a:path w="63172" h="147399">
                  <a:moveTo>
                    <a:pt x="0" y="0"/>
                  </a:moveTo>
                  <a:lnTo>
                    <a:pt x="19128" y="63427"/>
                  </a:lnTo>
                  <a:lnTo>
                    <a:pt x="54259" y="124024"/>
                  </a:lnTo>
                  <a:lnTo>
                    <a:pt x="63171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85015" y="2403790"/>
              <a:ext cx="192602" cy="246231"/>
            </a:xfrm>
            <a:custGeom>
              <a:avLst/>
              <a:gdLst/>
              <a:ahLst/>
              <a:cxnLst/>
              <a:rect l="0" t="0" r="0" b="0"/>
              <a:pathLst>
                <a:path w="192602" h="246231">
                  <a:moveTo>
                    <a:pt x="136871" y="7236"/>
                  </a:moveTo>
                  <a:lnTo>
                    <a:pt x="109314" y="0"/>
                  </a:lnTo>
                  <a:lnTo>
                    <a:pt x="68524" y="22"/>
                  </a:lnTo>
                  <a:lnTo>
                    <a:pt x="34341" y="13807"/>
                  </a:lnTo>
                  <a:lnTo>
                    <a:pt x="16823" y="26144"/>
                  </a:lnTo>
                  <a:lnTo>
                    <a:pt x="7477" y="45665"/>
                  </a:lnTo>
                  <a:lnTo>
                    <a:pt x="4985" y="57422"/>
                  </a:lnTo>
                  <a:lnTo>
                    <a:pt x="6833" y="66429"/>
                  </a:lnTo>
                  <a:lnTo>
                    <a:pt x="11574" y="73604"/>
                  </a:lnTo>
                  <a:lnTo>
                    <a:pt x="18245" y="79557"/>
                  </a:lnTo>
                  <a:lnTo>
                    <a:pt x="38135" y="86172"/>
                  </a:lnTo>
                  <a:lnTo>
                    <a:pt x="94233" y="99172"/>
                  </a:lnTo>
                  <a:lnTo>
                    <a:pt x="156712" y="120770"/>
                  </a:lnTo>
                  <a:lnTo>
                    <a:pt x="173375" y="132175"/>
                  </a:lnTo>
                  <a:lnTo>
                    <a:pt x="185460" y="148162"/>
                  </a:lnTo>
                  <a:lnTo>
                    <a:pt x="190321" y="157338"/>
                  </a:lnTo>
                  <a:lnTo>
                    <a:pt x="192601" y="180013"/>
                  </a:lnTo>
                  <a:lnTo>
                    <a:pt x="188546" y="203348"/>
                  </a:lnTo>
                  <a:lnTo>
                    <a:pt x="178945" y="221519"/>
                  </a:lnTo>
                  <a:lnTo>
                    <a:pt x="163759" y="234274"/>
                  </a:lnTo>
                  <a:lnTo>
                    <a:pt x="144142" y="242672"/>
                  </a:lnTo>
                  <a:lnTo>
                    <a:pt x="106790" y="246230"/>
                  </a:lnTo>
                  <a:lnTo>
                    <a:pt x="43930" y="234475"/>
                  </a:lnTo>
                  <a:lnTo>
                    <a:pt x="0" y="217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82065" y="2212603"/>
              <a:ext cx="301291" cy="480230"/>
            </a:xfrm>
            <a:custGeom>
              <a:avLst/>
              <a:gdLst/>
              <a:ahLst/>
              <a:cxnLst/>
              <a:rect l="0" t="0" r="0" b="0"/>
              <a:pathLst>
                <a:path w="301291" h="480230">
                  <a:moveTo>
                    <a:pt x="250473" y="19438"/>
                  </a:moveTo>
                  <a:lnTo>
                    <a:pt x="233706" y="25027"/>
                  </a:lnTo>
                  <a:lnTo>
                    <a:pt x="216115" y="24652"/>
                  </a:lnTo>
                  <a:lnTo>
                    <a:pt x="165048" y="14879"/>
                  </a:lnTo>
                  <a:lnTo>
                    <a:pt x="108211" y="8919"/>
                  </a:lnTo>
                  <a:lnTo>
                    <a:pt x="45519" y="0"/>
                  </a:lnTo>
                  <a:lnTo>
                    <a:pt x="24462" y="5340"/>
                  </a:lnTo>
                  <a:lnTo>
                    <a:pt x="15571" y="10039"/>
                  </a:lnTo>
                  <a:lnTo>
                    <a:pt x="9644" y="17851"/>
                  </a:lnTo>
                  <a:lnTo>
                    <a:pt x="3059" y="39010"/>
                  </a:lnTo>
                  <a:lnTo>
                    <a:pt x="0" y="96787"/>
                  </a:lnTo>
                  <a:lnTo>
                    <a:pt x="9448" y="150660"/>
                  </a:lnTo>
                  <a:lnTo>
                    <a:pt x="12581" y="166581"/>
                  </a:lnTo>
                  <a:lnTo>
                    <a:pt x="17009" y="174855"/>
                  </a:lnTo>
                  <a:lnTo>
                    <a:pt x="22301" y="178032"/>
                  </a:lnTo>
                  <a:lnTo>
                    <a:pt x="44047" y="174443"/>
                  </a:lnTo>
                  <a:lnTo>
                    <a:pt x="93092" y="161773"/>
                  </a:lnTo>
                  <a:lnTo>
                    <a:pt x="145260" y="171528"/>
                  </a:lnTo>
                  <a:lnTo>
                    <a:pt x="186147" y="185788"/>
                  </a:lnTo>
                  <a:lnTo>
                    <a:pt x="248005" y="230296"/>
                  </a:lnTo>
                  <a:lnTo>
                    <a:pt x="284074" y="266311"/>
                  </a:lnTo>
                  <a:lnTo>
                    <a:pt x="293873" y="284747"/>
                  </a:lnTo>
                  <a:lnTo>
                    <a:pt x="301290" y="340820"/>
                  </a:lnTo>
                  <a:lnTo>
                    <a:pt x="299636" y="395050"/>
                  </a:lnTo>
                  <a:lnTo>
                    <a:pt x="288437" y="429038"/>
                  </a:lnTo>
                  <a:lnTo>
                    <a:pt x="282801" y="439904"/>
                  </a:lnTo>
                  <a:lnTo>
                    <a:pt x="267181" y="455096"/>
                  </a:lnTo>
                  <a:lnTo>
                    <a:pt x="228557" y="474381"/>
                  </a:lnTo>
                  <a:lnTo>
                    <a:pt x="191987" y="480229"/>
                  </a:lnTo>
                  <a:lnTo>
                    <a:pt x="146114" y="473800"/>
                  </a:lnTo>
                  <a:lnTo>
                    <a:pt x="97018" y="461265"/>
                  </a:lnTo>
                  <a:lnTo>
                    <a:pt x="61116" y="450997"/>
                  </a:lnTo>
                  <a:lnTo>
                    <a:pt x="39904" y="440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03649" y="2516310"/>
              <a:ext cx="169602" cy="189545"/>
            </a:xfrm>
            <a:custGeom>
              <a:avLst/>
              <a:gdLst/>
              <a:ahLst/>
              <a:cxnLst/>
              <a:rect l="0" t="0" r="0" b="0"/>
              <a:pathLst>
                <a:path w="169602" h="189545">
                  <a:moveTo>
                    <a:pt x="107916" y="10529"/>
                  </a:moveTo>
                  <a:lnTo>
                    <a:pt x="91148" y="4940"/>
                  </a:lnTo>
                  <a:lnTo>
                    <a:pt x="58364" y="7053"/>
                  </a:lnTo>
                  <a:lnTo>
                    <a:pt x="38709" y="15223"/>
                  </a:lnTo>
                  <a:lnTo>
                    <a:pt x="30192" y="20677"/>
                  </a:lnTo>
                  <a:lnTo>
                    <a:pt x="17610" y="39216"/>
                  </a:lnTo>
                  <a:lnTo>
                    <a:pt x="0" y="83656"/>
                  </a:lnTo>
                  <a:lnTo>
                    <a:pt x="31" y="121234"/>
                  </a:lnTo>
                  <a:lnTo>
                    <a:pt x="13039" y="156414"/>
                  </a:lnTo>
                  <a:lnTo>
                    <a:pt x="37300" y="183476"/>
                  </a:lnTo>
                  <a:lnTo>
                    <a:pt x="47970" y="187828"/>
                  </a:lnTo>
                  <a:lnTo>
                    <a:pt x="72305" y="189544"/>
                  </a:lnTo>
                  <a:lnTo>
                    <a:pt x="106723" y="183933"/>
                  </a:lnTo>
                  <a:lnTo>
                    <a:pt x="139148" y="169273"/>
                  </a:lnTo>
                  <a:lnTo>
                    <a:pt x="154162" y="153611"/>
                  </a:lnTo>
                  <a:lnTo>
                    <a:pt x="163564" y="133783"/>
                  </a:lnTo>
                  <a:lnTo>
                    <a:pt x="169601" y="82925"/>
                  </a:lnTo>
                  <a:lnTo>
                    <a:pt x="168086" y="57913"/>
                  </a:lnTo>
                  <a:lnTo>
                    <a:pt x="159615" y="38997"/>
                  </a:lnTo>
                  <a:lnTo>
                    <a:pt x="141691" y="15195"/>
                  </a:lnTo>
                  <a:lnTo>
                    <a:pt x="125267" y="6753"/>
                  </a:lnTo>
                  <a:lnTo>
                    <a:pt x="973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95792" y="2453139"/>
              <a:ext cx="168457" cy="217568"/>
            </a:xfrm>
            <a:custGeom>
              <a:avLst/>
              <a:gdLst/>
              <a:ahLst/>
              <a:cxnLst/>
              <a:rect l="0" t="0" r="0" b="0"/>
              <a:pathLst>
                <a:path w="168457" h="217568">
                  <a:moveTo>
                    <a:pt x="0" y="126342"/>
                  </a:moveTo>
                  <a:lnTo>
                    <a:pt x="42662" y="180457"/>
                  </a:lnTo>
                  <a:lnTo>
                    <a:pt x="70299" y="215800"/>
                  </a:lnTo>
                  <a:lnTo>
                    <a:pt x="72602" y="217567"/>
                  </a:lnTo>
                  <a:lnTo>
                    <a:pt x="64666" y="203285"/>
                  </a:lnTo>
                  <a:lnTo>
                    <a:pt x="28761" y="146760"/>
                  </a:lnTo>
                  <a:lnTo>
                    <a:pt x="7572" y="94673"/>
                  </a:lnTo>
                  <a:lnTo>
                    <a:pt x="7833" y="57557"/>
                  </a:lnTo>
                  <a:lnTo>
                    <a:pt x="13411" y="46561"/>
                  </a:lnTo>
                  <a:lnTo>
                    <a:pt x="32087" y="28103"/>
                  </a:lnTo>
                  <a:lnTo>
                    <a:pt x="59104" y="18339"/>
                  </a:lnTo>
                  <a:lnTo>
                    <a:pt x="112931" y="648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67664" y="2459905"/>
              <a:ext cx="211672" cy="354704"/>
            </a:xfrm>
            <a:custGeom>
              <a:avLst/>
              <a:gdLst/>
              <a:ahLst/>
              <a:cxnLst/>
              <a:rect l="0" t="0" r="0" b="0"/>
              <a:pathLst>
                <a:path w="211672" h="354704">
                  <a:moveTo>
                    <a:pt x="186139" y="109048"/>
                  </a:moveTo>
                  <a:lnTo>
                    <a:pt x="165896" y="65085"/>
                  </a:lnTo>
                  <a:lnTo>
                    <a:pt x="146735" y="34801"/>
                  </a:lnTo>
                  <a:lnTo>
                    <a:pt x="130022" y="20287"/>
                  </a:lnTo>
                  <a:lnTo>
                    <a:pt x="90696" y="1438"/>
                  </a:lnTo>
                  <a:lnTo>
                    <a:pt x="70020" y="0"/>
                  </a:lnTo>
                  <a:lnTo>
                    <a:pt x="49133" y="4430"/>
                  </a:lnTo>
                  <a:lnTo>
                    <a:pt x="28151" y="14198"/>
                  </a:lnTo>
                  <a:lnTo>
                    <a:pt x="13367" y="29458"/>
                  </a:lnTo>
                  <a:lnTo>
                    <a:pt x="4066" y="49108"/>
                  </a:lnTo>
                  <a:lnTo>
                    <a:pt x="0" y="85309"/>
                  </a:lnTo>
                  <a:lnTo>
                    <a:pt x="3195" y="107856"/>
                  </a:lnTo>
                  <a:lnTo>
                    <a:pt x="11634" y="126456"/>
                  </a:lnTo>
                  <a:lnTo>
                    <a:pt x="17160" y="134691"/>
                  </a:lnTo>
                  <a:lnTo>
                    <a:pt x="25523" y="140181"/>
                  </a:lnTo>
                  <a:lnTo>
                    <a:pt x="47293" y="146282"/>
                  </a:lnTo>
                  <a:lnTo>
                    <a:pt x="80269" y="144127"/>
                  </a:lnTo>
                  <a:lnTo>
                    <a:pt x="98531" y="135947"/>
                  </a:lnTo>
                  <a:lnTo>
                    <a:pt x="114447" y="123343"/>
                  </a:lnTo>
                  <a:lnTo>
                    <a:pt x="135391" y="96516"/>
                  </a:lnTo>
                  <a:lnTo>
                    <a:pt x="145257" y="76572"/>
                  </a:lnTo>
                  <a:lnTo>
                    <a:pt x="149526" y="73359"/>
                  </a:lnTo>
                  <a:lnTo>
                    <a:pt x="153541" y="74727"/>
                  </a:lnTo>
                  <a:lnTo>
                    <a:pt x="157388" y="79148"/>
                  </a:lnTo>
                  <a:lnTo>
                    <a:pt x="168391" y="107728"/>
                  </a:lnTo>
                  <a:lnTo>
                    <a:pt x="176524" y="167712"/>
                  </a:lnTo>
                  <a:lnTo>
                    <a:pt x="190829" y="218587"/>
                  </a:lnTo>
                  <a:lnTo>
                    <a:pt x="202996" y="269536"/>
                  </a:lnTo>
                  <a:lnTo>
                    <a:pt x="211671" y="313617"/>
                  </a:lnTo>
                  <a:lnTo>
                    <a:pt x="209965" y="338008"/>
                  </a:lnTo>
                  <a:lnTo>
                    <a:pt x="204362" y="345916"/>
                  </a:lnTo>
                  <a:lnTo>
                    <a:pt x="195948" y="351188"/>
                  </a:lnTo>
                  <a:lnTo>
                    <a:pt x="185659" y="354703"/>
                  </a:lnTo>
                  <a:lnTo>
                    <a:pt x="143233" y="354060"/>
                  </a:lnTo>
                  <a:lnTo>
                    <a:pt x="86070" y="343362"/>
                  </a:lnTo>
                  <a:lnTo>
                    <a:pt x="42890" y="333103"/>
                  </a:lnTo>
                  <a:lnTo>
                    <a:pt x="17683" y="330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95917" y="2421554"/>
              <a:ext cx="126343" cy="232124"/>
            </a:xfrm>
            <a:custGeom>
              <a:avLst/>
              <a:gdLst/>
              <a:ahLst/>
              <a:cxnLst/>
              <a:rect l="0" t="0" r="0" b="0"/>
              <a:pathLst>
                <a:path w="126343" h="232124">
                  <a:moveTo>
                    <a:pt x="0" y="105285"/>
                  </a:moveTo>
                  <a:lnTo>
                    <a:pt x="17958" y="161500"/>
                  </a:lnTo>
                  <a:lnTo>
                    <a:pt x="31666" y="216952"/>
                  </a:lnTo>
                  <a:lnTo>
                    <a:pt x="35149" y="228862"/>
                  </a:lnTo>
                  <a:lnTo>
                    <a:pt x="37471" y="232123"/>
                  </a:lnTo>
                  <a:lnTo>
                    <a:pt x="39018" y="229618"/>
                  </a:lnTo>
                  <a:lnTo>
                    <a:pt x="39568" y="215526"/>
                  </a:lnTo>
                  <a:lnTo>
                    <a:pt x="25205" y="156268"/>
                  </a:lnTo>
                  <a:lnTo>
                    <a:pt x="23455" y="117792"/>
                  </a:lnTo>
                  <a:lnTo>
                    <a:pt x="35873" y="54521"/>
                  </a:lnTo>
                  <a:lnTo>
                    <a:pt x="51443" y="27203"/>
                  </a:lnTo>
                  <a:lnTo>
                    <a:pt x="67317" y="14820"/>
                  </a:lnTo>
                  <a:lnTo>
                    <a:pt x="86071" y="65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67148" y="2440061"/>
              <a:ext cx="126681" cy="213121"/>
            </a:xfrm>
            <a:custGeom>
              <a:avLst/>
              <a:gdLst/>
              <a:ahLst/>
              <a:cxnLst/>
              <a:rect l="0" t="0" r="0" b="0"/>
              <a:pathLst>
                <a:path w="126681" h="213121">
                  <a:moveTo>
                    <a:pt x="7754" y="97306"/>
                  </a:moveTo>
                  <a:lnTo>
                    <a:pt x="24522" y="102896"/>
                  </a:lnTo>
                  <a:lnTo>
                    <a:pt x="42113" y="102520"/>
                  </a:lnTo>
                  <a:lnTo>
                    <a:pt x="82001" y="92747"/>
                  </a:lnTo>
                  <a:lnTo>
                    <a:pt x="107612" y="77368"/>
                  </a:lnTo>
                  <a:lnTo>
                    <a:pt x="119595" y="61539"/>
                  </a:lnTo>
                  <a:lnTo>
                    <a:pt x="124429" y="52404"/>
                  </a:lnTo>
                  <a:lnTo>
                    <a:pt x="126680" y="32896"/>
                  </a:lnTo>
                  <a:lnTo>
                    <a:pt x="125642" y="22781"/>
                  </a:lnTo>
                  <a:lnTo>
                    <a:pt x="121441" y="14868"/>
                  </a:lnTo>
                  <a:lnTo>
                    <a:pt x="107414" y="2955"/>
                  </a:lnTo>
                  <a:lnTo>
                    <a:pt x="86363" y="0"/>
                  </a:lnTo>
                  <a:lnTo>
                    <a:pt x="63748" y="3757"/>
                  </a:lnTo>
                  <a:lnTo>
                    <a:pt x="37862" y="19025"/>
                  </a:lnTo>
                  <a:lnTo>
                    <a:pt x="22695" y="31709"/>
                  </a:lnTo>
                  <a:lnTo>
                    <a:pt x="6591" y="57593"/>
                  </a:lnTo>
                  <a:lnTo>
                    <a:pt x="0" y="93078"/>
                  </a:lnTo>
                  <a:lnTo>
                    <a:pt x="9044" y="152512"/>
                  </a:lnTo>
                  <a:lnTo>
                    <a:pt x="16516" y="176824"/>
                  </a:lnTo>
                  <a:lnTo>
                    <a:pt x="27635" y="195429"/>
                  </a:lnTo>
                  <a:lnTo>
                    <a:pt x="36216" y="201326"/>
                  </a:lnTo>
                  <a:lnTo>
                    <a:pt x="68309" y="209625"/>
                  </a:lnTo>
                  <a:lnTo>
                    <a:pt x="102510" y="2131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35550" y="2468942"/>
              <a:ext cx="186793" cy="195423"/>
            </a:xfrm>
            <a:custGeom>
              <a:avLst/>
              <a:gdLst/>
              <a:ahLst/>
              <a:cxnLst/>
              <a:rect l="0" t="0" r="0" b="0"/>
              <a:pathLst>
                <a:path w="186793" h="195423">
                  <a:moveTo>
                    <a:pt x="60450" y="142125"/>
                  </a:moveTo>
                  <a:lnTo>
                    <a:pt x="89758" y="112817"/>
                  </a:lnTo>
                  <a:lnTo>
                    <a:pt x="96872" y="93224"/>
                  </a:lnTo>
                  <a:lnTo>
                    <a:pt x="101440" y="42518"/>
                  </a:lnTo>
                  <a:lnTo>
                    <a:pt x="95825" y="21426"/>
                  </a:lnTo>
                  <a:lnTo>
                    <a:pt x="91052" y="12526"/>
                  </a:lnTo>
                  <a:lnTo>
                    <a:pt x="83191" y="6593"/>
                  </a:lnTo>
                  <a:lnTo>
                    <a:pt x="61978" y="0"/>
                  </a:lnTo>
                  <a:lnTo>
                    <a:pt x="52110" y="1751"/>
                  </a:lnTo>
                  <a:lnTo>
                    <a:pt x="34906" y="13056"/>
                  </a:lnTo>
                  <a:lnTo>
                    <a:pt x="17656" y="39152"/>
                  </a:lnTo>
                  <a:lnTo>
                    <a:pt x="2517" y="80581"/>
                  </a:lnTo>
                  <a:lnTo>
                    <a:pt x="0" y="117910"/>
                  </a:lnTo>
                  <a:lnTo>
                    <a:pt x="12138" y="173295"/>
                  </a:lnTo>
                  <a:lnTo>
                    <a:pt x="17713" y="181622"/>
                  </a:lnTo>
                  <a:lnTo>
                    <a:pt x="33267" y="193994"/>
                  </a:lnTo>
                  <a:lnTo>
                    <a:pt x="41158" y="195422"/>
                  </a:lnTo>
                  <a:lnTo>
                    <a:pt x="48758" y="194034"/>
                  </a:lnTo>
                  <a:lnTo>
                    <a:pt x="56165" y="190769"/>
                  </a:lnTo>
                  <a:lnTo>
                    <a:pt x="77768" y="169406"/>
                  </a:lnTo>
                  <a:lnTo>
                    <a:pt x="93397" y="135260"/>
                  </a:lnTo>
                  <a:lnTo>
                    <a:pt x="98792" y="130530"/>
                  </a:lnTo>
                  <a:lnTo>
                    <a:pt x="104729" y="130885"/>
                  </a:lnTo>
                  <a:lnTo>
                    <a:pt x="117564" y="140639"/>
                  </a:lnTo>
                  <a:lnTo>
                    <a:pt x="131068" y="156672"/>
                  </a:lnTo>
                  <a:lnTo>
                    <a:pt x="151107" y="166138"/>
                  </a:lnTo>
                  <a:lnTo>
                    <a:pt x="170932" y="169175"/>
                  </a:lnTo>
                  <a:lnTo>
                    <a:pt x="176218" y="168347"/>
                  </a:lnTo>
                  <a:lnTo>
                    <a:pt x="186792" y="163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58866" y="2253098"/>
              <a:ext cx="16119" cy="410612"/>
            </a:xfrm>
            <a:custGeom>
              <a:avLst/>
              <a:gdLst/>
              <a:ahLst/>
              <a:cxnLst/>
              <a:rect l="0" t="0" r="0" b="0"/>
              <a:pathLst>
                <a:path w="16119" h="410612">
                  <a:moveTo>
                    <a:pt x="5590" y="0"/>
                  </a:moveTo>
                  <a:lnTo>
                    <a:pt x="0" y="58617"/>
                  </a:lnTo>
                  <a:lnTo>
                    <a:pt x="2114" y="104586"/>
                  </a:lnTo>
                  <a:lnTo>
                    <a:pt x="4560" y="160840"/>
                  </a:lnTo>
                  <a:lnTo>
                    <a:pt x="5285" y="216372"/>
                  </a:lnTo>
                  <a:lnTo>
                    <a:pt x="5499" y="269871"/>
                  </a:lnTo>
                  <a:lnTo>
                    <a:pt x="5563" y="322767"/>
                  </a:lnTo>
                  <a:lnTo>
                    <a:pt x="13920" y="384572"/>
                  </a:lnTo>
                  <a:lnTo>
                    <a:pt x="1611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48643" y="2424847"/>
              <a:ext cx="231628" cy="17765"/>
            </a:xfrm>
            <a:custGeom>
              <a:avLst/>
              <a:gdLst/>
              <a:ahLst/>
              <a:cxnLst/>
              <a:rect l="0" t="0" r="0" b="0"/>
              <a:pathLst>
                <a:path w="231628" h="17765">
                  <a:moveTo>
                    <a:pt x="231627" y="7235"/>
                  </a:moveTo>
                  <a:lnTo>
                    <a:pt x="204070" y="0"/>
                  </a:lnTo>
                  <a:lnTo>
                    <a:pt x="147848" y="477"/>
                  </a:lnTo>
                  <a:lnTo>
                    <a:pt x="85746" y="5900"/>
                  </a:lnTo>
                  <a:lnTo>
                    <a:pt x="25763" y="15393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59212" y="2424496"/>
              <a:ext cx="172621" cy="224269"/>
            </a:xfrm>
            <a:custGeom>
              <a:avLst/>
              <a:gdLst/>
              <a:ahLst/>
              <a:cxnLst/>
              <a:rect l="0" t="0" r="0" b="0"/>
              <a:pathLst>
                <a:path w="172621" h="224269">
                  <a:moveTo>
                    <a:pt x="0" y="102343"/>
                  </a:moveTo>
                  <a:lnTo>
                    <a:pt x="42692" y="105463"/>
                  </a:lnTo>
                  <a:lnTo>
                    <a:pt x="89931" y="111408"/>
                  </a:lnTo>
                  <a:lnTo>
                    <a:pt x="113668" y="105982"/>
                  </a:lnTo>
                  <a:lnTo>
                    <a:pt x="157504" y="83435"/>
                  </a:lnTo>
                  <a:lnTo>
                    <a:pt x="164664" y="74529"/>
                  </a:lnTo>
                  <a:lnTo>
                    <a:pt x="172620" y="52157"/>
                  </a:lnTo>
                  <a:lnTo>
                    <a:pt x="172402" y="41979"/>
                  </a:lnTo>
                  <a:lnTo>
                    <a:pt x="165920" y="24432"/>
                  </a:lnTo>
                  <a:lnTo>
                    <a:pt x="152121" y="11954"/>
                  </a:lnTo>
                  <a:lnTo>
                    <a:pt x="143529" y="6988"/>
                  </a:lnTo>
                  <a:lnTo>
                    <a:pt x="103488" y="0"/>
                  </a:lnTo>
                  <a:lnTo>
                    <a:pt x="65758" y="3519"/>
                  </a:lnTo>
                  <a:lnTo>
                    <a:pt x="46384" y="15137"/>
                  </a:lnTo>
                  <a:lnTo>
                    <a:pt x="37942" y="23149"/>
                  </a:lnTo>
                  <a:lnTo>
                    <a:pt x="28562" y="47648"/>
                  </a:lnTo>
                  <a:lnTo>
                    <a:pt x="22540" y="111036"/>
                  </a:lnTo>
                  <a:lnTo>
                    <a:pt x="27955" y="138962"/>
                  </a:lnTo>
                  <a:lnTo>
                    <a:pt x="50496" y="185485"/>
                  </a:lnTo>
                  <a:lnTo>
                    <a:pt x="70594" y="212246"/>
                  </a:lnTo>
                  <a:lnTo>
                    <a:pt x="90647" y="221378"/>
                  </a:lnTo>
                  <a:lnTo>
                    <a:pt x="115157" y="224268"/>
                  </a:lnTo>
                  <a:lnTo>
                    <a:pt x="168457" y="218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96753" y="2411026"/>
              <a:ext cx="152015" cy="223156"/>
            </a:xfrm>
            <a:custGeom>
              <a:avLst/>
              <a:gdLst/>
              <a:ahLst/>
              <a:cxnLst/>
              <a:rect l="0" t="0" r="0" b="0"/>
              <a:pathLst>
                <a:path w="152015" h="223156">
                  <a:moveTo>
                    <a:pt x="4615" y="63171"/>
                  </a:moveTo>
                  <a:lnTo>
                    <a:pt x="7734" y="105862"/>
                  </a:lnTo>
                  <a:lnTo>
                    <a:pt x="29808" y="165239"/>
                  </a:lnTo>
                  <a:lnTo>
                    <a:pt x="51155" y="223155"/>
                  </a:lnTo>
                  <a:lnTo>
                    <a:pt x="49476" y="213433"/>
                  </a:lnTo>
                  <a:lnTo>
                    <a:pt x="27304" y="155993"/>
                  </a:lnTo>
                  <a:lnTo>
                    <a:pt x="8339" y="95888"/>
                  </a:lnTo>
                  <a:lnTo>
                    <a:pt x="0" y="63506"/>
                  </a:lnTo>
                  <a:lnTo>
                    <a:pt x="1784" y="42263"/>
                  </a:lnTo>
                  <a:lnTo>
                    <a:pt x="12715" y="24242"/>
                  </a:lnTo>
                  <a:lnTo>
                    <a:pt x="20543" y="16161"/>
                  </a:lnTo>
                  <a:lnTo>
                    <a:pt x="41720" y="7183"/>
                  </a:lnTo>
                  <a:lnTo>
                    <a:pt x="99032" y="1418"/>
                  </a:lnTo>
                  <a:lnTo>
                    <a:pt x="1520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22466" y="2674238"/>
              <a:ext cx="29256" cy="147400"/>
            </a:xfrm>
            <a:custGeom>
              <a:avLst/>
              <a:gdLst/>
              <a:ahLst/>
              <a:cxnLst/>
              <a:rect l="0" t="0" r="0" b="0"/>
              <a:pathLst>
                <a:path w="29256" h="147400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29255" y="69741"/>
                  </a:lnTo>
                  <a:lnTo>
                    <a:pt x="25305" y="10411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120394" y="2181433"/>
            <a:ext cx="1892001" cy="818106"/>
            <a:chOff x="7120394" y="2181433"/>
            <a:chExt cx="1892001" cy="818106"/>
          </a:xfrm>
        </p:grpSpPr>
        <p:sp>
          <p:nvSpPr>
            <p:cNvPr id="104" name="Freeform 103"/>
            <p:cNvSpPr/>
            <p:nvPr/>
          </p:nvSpPr>
          <p:spPr>
            <a:xfrm>
              <a:off x="7120394" y="2400497"/>
              <a:ext cx="144270" cy="256055"/>
            </a:xfrm>
            <a:custGeom>
              <a:avLst/>
              <a:gdLst/>
              <a:ahLst/>
              <a:cxnLst/>
              <a:rect l="0" t="0" r="0" b="0"/>
              <a:pathLst>
                <a:path w="144270" h="256055">
                  <a:moveTo>
                    <a:pt x="28455" y="94756"/>
                  </a:moveTo>
                  <a:lnTo>
                    <a:pt x="21220" y="122313"/>
                  </a:lnTo>
                  <a:lnTo>
                    <a:pt x="21697" y="175416"/>
                  </a:lnTo>
                  <a:lnTo>
                    <a:pt x="35971" y="231157"/>
                  </a:lnTo>
                  <a:lnTo>
                    <a:pt x="42715" y="252475"/>
                  </a:lnTo>
                  <a:lnTo>
                    <a:pt x="42641" y="256054"/>
                  </a:lnTo>
                  <a:lnTo>
                    <a:pt x="40251" y="254931"/>
                  </a:lnTo>
                  <a:lnTo>
                    <a:pt x="32528" y="244324"/>
                  </a:lnTo>
                  <a:lnTo>
                    <a:pt x="10958" y="181543"/>
                  </a:lnTo>
                  <a:lnTo>
                    <a:pt x="0" y="131137"/>
                  </a:lnTo>
                  <a:lnTo>
                    <a:pt x="3078" y="71137"/>
                  </a:lnTo>
                  <a:lnTo>
                    <a:pt x="11717" y="48774"/>
                  </a:lnTo>
                  <a:lnTo>
                    <a:pt x="17296" y="39535"/>
                  </a:lnTo>
                  <a:lnTo>
                    <a:pt x="32854" y="26150"/>
                  </a:lnTo>
                  <a:lnTo>
                    <a:pt x="77027" y="8025"/>
                  </a:lnTo>
                  <a:lnTo>
                    <a:pt x="132179" y="1057"/>
                  </a:lnTo>
                  <a:lnTo>
                    <a:pt x="1442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04686" y="2453139"/>
              <a:ext cx="163363" cy="244452"/>
            </a:xfrm>
            <a:custGeom>
              <a:avLst/>
              <a:gdLst/>
              <a:ahLst/>
              <a:cxnLst/>
              <a:rect l="0" t="0" r="0" b="0"/>
              <a:pathLst>
                <a:path w="163363" h="244452">
                  <a:moveTo>
                    <a:pt x="128433" y="0"/>
                  </a:moveTo>
                  <a:lnTo>
                    <a:pt x="89915" y="2340"/>
                  </a:lnTo>
                  <a:lnTo>
                    <a:pt x="43060" y="29309"/>
                  </a:lnTo>
                  <a:lnTo>
                    <a:pt x="17870" y="55088"/>
                  </a:lnTo>
                  <a:lnTo>
                    <a:pt x="1177" y="96131"/>
                  </a:lnTo>
                  <a:lnTo>
                    <a:pt x="0" y="145337"/>
                  </a:lnTo>
                  <a:lnTo>
                    <a:pt x="11254" y="197555"/>
                  </a:lnTo>
                  <a:lnTo>
                    <a:pt x="22151" y="219993"/>
                  </a:lnTo>
                  <a:lnTo>
                    <a:pt x="37913" y="235426"/>
                  </a:lnTo>
                  <a:lnTo>
                    <a:pt x="47029" y="241179"/>
                  </a:lnTo>
                  <a:lnTo>
                    <a:pt x="66517" y="244451"/>
                  </a:lnTo>
                  <a:lnTo>
                    <a:pt x="76627" y="243686"/>
                  </a:lnTo>
                  <a:lnTo>
                    <a:pt x="94100" y="236597"/>
                  </a:lnTo>
                  <a:lnTo>
                    <a:pt x="145819" y="192698"/>
                  </a:lnTo>
                  <a:lnTo>
                    <a:pt x="161400" y="155102"/>
                  </a:lnTo>
                  <a:lnTo>
                    <a:pt x="163362" y="129766"/>
                  </a:lnTo>
                  <a:lnTo>
                    <a:pt x="155090" y="73726"/>
                  </a:lnTo>
                  <a:lnTo>
                    <a:pt x="145739" y="49925"/>
                  </a:lnTo>
                  <a:lnTo>
                    <a:pt x="11790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40838" y="2442611"/>
              <a:ext cx="142281" cy="231626"/>
            </a:xfrm>
            <a:custGeom>
              <a:avLst/>
              <a:gdLst/>
              <a:ahLst/>
              <a:cxnLst/>
              <a:rect l="0" t="0" r="0" b="0"/>
              <a:pathLst>
                <a:path w="142281" h="231626">
                  <a:moveTo>
                    <a:pt x="18623" y="31586"/>
                  </a:moveTo>
                  <a:lnTo>
                    <a:pt x="3968" y="84613"/>
                  </a:lnTo>
                  <a:lnTo>
                    <a:pt x="0" y="134824"/>
                  </a:lnTo>
                  <a:lnTo>
                    <a:pt x="7516" y="174738"/>
                  </a:lnTo>
                  <a:lnTo>
                    <a:pt x="24041" y="208142"/>
                  </a:lnTo>
                  <a:lnTo>
                    <a:pt x="37018" y="225479"/>
                  </a:lnTo>
                  <a:lnTo>
                    <a:pt x="44925" y="229868"/>
                  </a:lnTo>
                  <a:lnTo>
                    <a:pt x="63068" y="231625"/>
                  </a:lnTo>
                  <a:lnTo>
                    <a:pt x="79710" y="225387"/>
                  </a:lnTo>
                  <a:lnTo>
                    <a:pt x="94906" y="213646"/>
                  </a:lnTo>
                  <a:lnTo>
                    <a:pt x="115445" y="187305"/>
                  </a:lnTo>
                  <a:lnTo>
                    <a:pt x="137294" y="130991"/>
                  </a:lnTo>
                  <a:lnTo>
                    <a:pt x="142280" y="70675"/>
                  </a:lnTo>
                  <a:lnTo>
                    <a:pt x="133213" y="25659"/>
                  </a:lnTo>
                  <a:lnTo>
                    <a:pt x="1239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48974" y="2463558"/>
              <a:ext cx="168457" cy="223188"/>
            </a:xfrm>
            <a:custGeom>
              <a:avLst/>
              <a:gdLst/>
              <a:ahLst/>
              <a:cxnLst/>
              <a:rect l="0" t="0" r="0" b="0"/>
              <a:pathLst>
                <a:path w="168457" h="223188">
                  <a:moveTo>
                    <a:pt x="0" y="73809"/>
                  </a:moveTo>
                  <a:lnTo>
                    <a:pt x="0" y="122740"/>
                  </a:lnTo>
                  <a:lnTo>
                    <a:pt x="5589" y="181871"/>
                  </a:lnTo>
                  <a:lnTo>
                    <a:pt x="15618" y="223187"/>
                  </a:lnTo>
                  <a:lnTo>
                    <a:pt x="15092" y="222527"/>
                  </a:lnTo>
                  <a:lnTo>
                    <a:pt x="13571" y="218578"/>
                  </a:lnTo>
                  <a:lnTo>
                    <a:pt x="10929" y="157576"/>
                  </a:lnTo>
                  <a:lnTo>
                    <a:pt x="10608" y="101794"/>
                  </a:lnTo>
                  <a:lnTo>
                    <a:pt x="21991" y="43136"/>
                  </a:lnTo>
                  <a:lnTo>
                    <a:pt x="29662" y="22742"/>
                  </a:lnTo>
                  <a:lnTo>
                    <a:pt x="40869" y="5879"/>
                  </a:lnTo>
                  <a:lnTo>
                    <a:pt x="49473" y="1617"/>
                  </a:lnTo>
                  <a:lnTo>
                    <a:pt x="71510" y="0"/>
                  </a:lnTo>
                  <a:lnTo>
                    <a:pt x="104636" y="11256"/>
                  </a:lnTo>
                  <a:lnTo>
                    <a:pt x="131089" y="34998"/>
                  </a:lnTo>
                  <a:lnTo>
                    <a:pt x="156704" y="93106"/>
                  </a:lnTo>
                  <a:lnTo>
                    <a:pt x="164974" y="129050"/>
                  </a:lnTo>
                  <a:lnTo>
                    <a:pt x="167998" y="192305"/>
                  </a:lnTo>
                  <a:lnTo>
                    <a:pt x="168456" y="210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85907" y="2181433"/>
              <a:ext cx="163151" cy="565938"/>
            </a:xfrm>
            <a:custGeom>
              <a:avLst/>
              <a:gdLst/>
              <a:ahLst/>
              <a:cxnLst/>
              <a:rect l="0" t="0" r="0" b="0"/>
              <a:pathLst>
                <a:path w="163151" h="565938">
                  <a:moveTo>
                    <a:pt x="110508" y="429634"/>
                  </a:moveTo>
                  <a:lnTo>
                    <a:pt x="116573" y="394842"/>
                  </a:lnTo>
                  <a:lnTo>
                    <a:pt x="108933" y="335977"/>
                  </a:lnTo>
                  <a:lnTo>
                    <a:pt x="101619" y="309630"/>
                  </a:lnTo>
                  <a:lnTo>
                    <a:pt x="90569" y="290121"/>
                  </a:lnTo>
                  <a:lnTo>
                    <a:pt x="83177" y="285153"/>
                  </a:lnTo>
                  <a:lnTo>
                    <a:pt x="65605" y="282752"/>
                  </a:lnTo>
                  <a:lnTo>
                    <a:pt x="57176" y="286089"/>
                  </a:lnTo>
                  <a:lnTo>
                    <a:pt x="34134" y="307553"/>
                  </a:lnTo>
                  <a:lnTo>
                    <a:pt x="19632" y="326243"/>
                  </a:lnTo>
                  <a:lnTo>
                    <a:pt x="11627" y="349367"/>
                  </a:lnTo>
                  <a:lnTo>
                    <a:pt x="0" y="408882"/>
                  </a:lnTo>
                  <a:lnTo>
                    <a:pt x="3844" y="465093"/>
                  </a:lnTo>
                  <a:lnTo>
                    <a:pt x="10539" y="526585"/>
                  </a:lnTo>
                  <a:lnTo>
                    <a:pt x="19674" y="549153"/>
                  </a:lnTo>
                  <a:lnTo>
                    <a:pt x="25386" y="558446"/>
                  </a:lnTo>
                  <a:lnTo>
                    <a:pt x="33872" y="563472"/>
                  </a:lnTo>
                  <a:lnTo>
                    <a:pt x="55781" y="565937"/>
                  </a:lnTo>
                  <a:lnTo>
                    <a:pt x="74876" y="560013"/>
                  </a:lnTo>
                  <a:lnTo>
                    <a:pt x="83243" y="555158"/>
                  </a:lnTo>
                  <a:lnTo>
                    <a:pt x="95661" y="540404"/>
                  </a:lnTo>
                  <a:lnTo>
                    <a:pt x="116958" y="484905"/>
                  </a:lnTo>
                  <a:lnTo>
                    <a:pt x="134999" y="429980"/>
                  </a:lnTo>
                  <a:lnTo>
                    <a:pt x="145580" y="375794"/>
                  </a:lnTo>
                  <a:lnTo>
                    <a:pt x="150535" y="313466"/>
                  </a:lnTo>
                  <a:lnTo>
                    <a:pt x="157592" y="250544"/>
                  </a:lnTo>
                  <a:lnTo>
                    <a:pt x="157561" y="205369"/>
                  </a:lnTo>
                  <a:lnTo>
                    <a:pt x="153647" y="159165"/>
                  </a:lnTo>
                  <a:lnTo>
                    <a:pt x="148008" y="115233"/>
                  </a:lnTo>
                  <a:lnTo>
                    <a:pt x="138256" y="56628"/>
                  </a:lnTo>
                  <a:lnTo>
                    <a:pt x="127958" y="7808"/>
                  </a:lnTo>
                  <a:lnTo>
                    <a:pt x="124480" y="1018"/>
                  </a:lnTo>
                  <a:lnTo>
                    <a:pt x="120993" y="0"/>
                  </a:lnTo>
                  <a:lnTo>
                    <a:pt x="117498" y="2832"/>
                  </a:lnTo>
                  <a:lnTo>
                    <a:pt x="113614" y="18456"/>
                  </a:lnTo>
                  <a:lnTo>
                    <a:pt x="103681" y="81166"/>
                  </a:lnTo>
                  <a:lnTo>
                    <a:pt x="101076" y="130762"/>
                  </a:lnTo>
                  <a:lnTo>
                    <a:pt x="100304" y="187051"/>
                  </a:lnTo>
                  <a:lnTo>
                    <a:pt x="101245" y="235575"/>
                  </a:lnTo>
                  <a:lnTo>
                    <a:pt x="108413" y="287647"/>
                  </a:lnTo>
                  <a:lnTo>
                    <a:pt x="117946" y="345840"/>
                  </a:lnTo>
                  <a:lnTo>
                    <a:pt x="129349" y="398307"/>
                  </a:lnTo>
                  <a:lnTo>
                    <a:pt x="154684" y="459867"/>
                  </a:lnTo>
                  <a:lnTo>
                    <a:pt x="163150" y="492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28389" y="2442611"/>
              <a:ext cx="176966" cy="297215"/>
            </a:xfrm>
            <a:custGeom>
              <a:avLst/>
              <a:gdLst/>
              <a:ahLst/>
              <a:cxnLst/>
              <a:rect l="0" t="0" r="0" b="0"/>
              <a:pathLst>
                <a:path w="176966" h="297215">
                  <a:moveTo>
                    <a:pt x="31280" y="0"/>
                  </a:moveTo>
                  <a:lnTo>
                    <a:pt x="7560" y="43962"/>
                  </a:lnTo>
                  <a:lnTo>
                    <a:pt x="1247" y="100234"/>
                  </a:lnTo>
                  <a:lnTo>
                    <a:pt x="0" y="157623"/>
                  </a:lnTo>
                  <a:lnTo>
                    <a:pt x="5343" y="208430"/>
                  </a:lnTo>
                  <a:lnTo>
                    <a:pt x="21033" y="262931"/>
                  </a:lnTo>
                  <a:lnTo>
                    <a:pt x="24448" y="273553"/>
                  </a:lnTo>
                  <a:lnTo>
                    <a:pt x="37602" y="288475"/>
                  </a:lnTo>
                  <a:lnTo>
                    <a:pt x="46023" y="294092"/>
                  </a:lnTo>
                  <a:lnTo>
                    <a:pt x="64738" y="297214"/>
                  </a:lnTo>
                  <a:lnTo>
                    <a:pt x="105349" y="289686"/>
                  </a:lnTo>
                  <a:lnTo>
                    <a:pt x="123080" y="277318"/>
                  </a:lnTo>
                  <a:lnTo>
                    <a:pt x="146217" y="247505"/>
                  </a:lnTo>
                  <a:lnTo>
                    <a:pt x="164770" y="205916"/>
                  </a:lnTo>
                  <a:lnTo>
                    <a:pt x="175930" y="145050"/>
                  </a:lnTo>
                  <a:lnTo>
                    <a:pt x="176965" y="87967"/>
                  </a:lnTo>
                  <a:lnTo>
                    <a:pt x="168149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80767" y="2368994"/>
              <a:ext cx="176275" cy="630545"/>
            </a:xfrm>
            <a:custGeom>
              <a:avLst/>
              <a:gdLst/>
              <a:ahLst/>
              <a:cxnLst/>
              <a:rect l="0" t="0" r="0" b="0"/>
              <a:pathLst>
                <a:path w="176275" h="630545">
                  <a:moveTo>
                    <a:pt x="0" y="210487"/>
                  </a:moveTo>
                  <a:lnTo>
                    <a:pt x="14654" y="265628"/>
                  </a:lnTo>
                  <a:lnTo>
                    <a:pt x="19160" y="319632"/>
                  </a:lnTo>
                  <a:lnTo>
                    <a:pt x="20495" y="380087"/>
                  </a:lnTo>
                  <a:lnTo>
                    <a:pt x="28182" y="441690"/>
                  </a:lnTo>
                  <a:lnTo>
                    <a:pt x="31747" y="496581"/>
                  </a:lnTo>
                  <a:lnTo>
                    <a:pt x="38521" y="549240"/>
                  </a:lnTo>
                  <a:lnTo>
                    <a:pt x="41403" y="609548"/>
                  </a:lnTo>
                  <a:lnTo>
                    <a:pt x="40628" y="630003"/>
                  </a:lnTo>
                  <a:lnTo>
                    <a:pt x="38784" y="630544"/>
                  </a:lnTo>
                  <a:lnTo>
                    <a:pt x="36384" y="627396"/>
                  </a:lnTo>
                  <a:lnTo>
                    <a:pt x="32217" y="564664"/>
                  </a:lnTo>
                  <a:lnTo>
                    <a:pt x="31773" y="511571"/>
                  </a:lnTo>
                  <a:lnTo>
                    <a:pt x="28521" y="460744"/>
                  </a:lnTo>
                  <a:lnTo>
                    <a:pt x="23269" y="410980"/>
                  </a:lnTo>
                  <a:lnTo>
                    <a:pt x="21712" y="347491"/>
                  </a:lnTo>
                  <a:lnTo>
                    <a:pt x="18131" y="293585"/>
                  </a:lnTo>
                  <a:lnTo>
                    <a:pt x="12030" y="232751"/>
                  </a:lnTo>
                  <a:lnTo>
                    <a:pt x="10973" y="176140"/>
                  </a:lnTo>
                  <a:lnTo>
                    <a:pt x="10660" y="120502"/>
                  </a:lnTo>
                  <a:lnTo>
                    <a:pt x="11724" y="58875"/>
                  </a:lnTo>
                  <a:lnTo>
                    <a:pt x="20112" y="24015"/>
                  </a:lnTo>
                  <a:lnTo>
                    <a:pt x="30774" y="6338"/>
                  </a:lnTo>
                  <a:lnTo>
                    <a:pt x="38064" y="1858"/>
                  </a:lnTo>
                  <a:lnTo>
                    <a:pt x="55521" y="0"/>
                  </a:lnTo>
                  <a:lnTo>
                    <a:pt x="74979" y="9313"/>
                  </a:lnTo>
                  <a:lnTo>
                    <a:pt x="102545" y="34287"/>
                  </a:lnTo>
                  <a:lnTo>
                    <a:pt x="140019" y="91748"/>
                  </a:lnTo>
                  <a:lnTo>
                    <a:pt x="169838" y="146931"/>
                  </a:lnTo>
                  <a:lnTo>
                    <a:pt x="176274" y="184377"/>
                  </a:lnTo>
                  <a:lnTo>
                    <a:pt x="172591" y="219518"/>
                  </a:lnTo>
                  <a:lnTo>
                    <a:pt x="160935" y="238288"/>
                  </a:lnTo>
                  <a:lnTo>
                    <a:pt x="124856" y="269401"/>
                  </a:lnTo>
                  <a:lnTo>
                    <a:pt x="94316" y="285395"/>
                  </a:lnTo>
                  <a:lnTo>
                    <a:pt x="70384" y="287453"/>
                  </a:lnTo>
                  <a:lnTo>
                    <a:pt x="21056" y="284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001865" y="2674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552838" y="4271570"/>
            <a:ext cx="1445564" cy="553082"/>
            <a:chOff x="3552838" y="4271570"/>
            <a:chExt cx="1445564" cy="553082"/>
          </a:xfrm>
        </p:grpSpPr>
        <p:sp>
          <p:nvSpPr>
            <p:cNvPr id="113" name="Freeform 112"/>
            <p:cNvSpPr/>
            <p:nvPr/>
          </p:nvSpPr>
          <p:spPr>
            <a:xfrm>
              <a:off x="3552838" y="4271570"/>
              <a:ext cx="316124" cy="553082"/>
            </a:xfrm>
            <a:custGeom>
              <a:avLst/>
              <a:gdLst/>
              <a:ahLst/>
              <a:cxnLst/>
              <a:rect l="0" t="0" r="0" b="0"/>
              <a:pathLst>
                <a:path w="316124" h="553082">
                  <a:moveTo>
                    <a:pt x="257951" y="29650"/>
                  </a:moveTo>
                  <a:lnTo>
                    <a:pt x="199334" y="24060"/>
                  </a:lnTo>
                  <a:lnTo>
                    <a:pt x="145161" y="18927"/>
                  </a:lnTo>
                  <a:lnTo>
                    <a:pt x="92519" y="7861"/>
                  </a:lnTo>
                  <a:lnTo>
                    <a:pt x="42389" y="0"/>
                  </a:lnTo>
                  <a:lnTo>
                    <a:pt x="21376" y="5164"/>
                  </a:lnTo>
                  <a:lnTo>
                    <a:pt x="12497" y="9816"/>
                  </a:lnTo>
                  <a:lnTo>
                    <a:pt x="6578" y="17597"/>
                  </a:lnTo>
                  <a:lnTo>
                    <a:pt x="0" y="38721"/>
                  </a:lnTo>
                  <a:lnTo>
                    <a:pt x="1887" y="71332"/>
                  </a:lnTo>
                  <a:lnTo>
                    <a:pt x="13005" y="122198"/>
                  </a:lnTo>
                  <a:lnTo>
                    <a:pt x="26466" y="177306"/>
                  </a:lnTo>
                  <a:lnTo>
                    <a:pt x="43890" y="238867"/>
                  </a:lnTo>
                  <a:lnTo>
                    <a:pt x="50899" y="260676"/>
                  </a:lnTo>
                  <a:lnTo>
                    <a:pt x="54406" y="264386"/>
                  </a:lnTo>
                  <a:lnTo>
                    <a:pt x="57913" y="263349"/>
                  </a:lnTo>
                  <a:lnTo>
                    <a:pt x="64930" y="252839"/>
                  </a:lnTo>
                  <a:lnTo>
                    <a:pt x="82087" y="220616"/>
                  </a:lnTo>
                  <a:lnTo>
                    <a:pt x="104068" y="198536"/>
                  </a:lnTo>
                  <a:lnTo>
                    <a:pt x="132808" y="180296"/>
                  </a:lnTo>
                  <a:lnTo>
                    <a:pt x="142937" y="175704"/>
                  </a:lnTo>
                  <a:lnTo>
                    <a:pt x="166669" y="173722"/>
                  </a:lnTo>
                  <a:lnTo>
                    <a:pt x="214444" y="181981"/>
                  </a:lnTo>
                  <a:lnTo>
                    <a:pt x="241421" y="197097"/>
                  </a:lnTo>
                  <a:lnTo>
                    <a:pt x="264232" y="216394"/>
                  </a:lnTo>
                  <a:lnTo>
                    <a:pt x="291730" y="259517"/>
                  </a:lnTo>
                  <a:lnTo>
                    <a:pt x="304485" y="294681"/>
                  </a:lnTo>
                  <a:lnTo>
                    <a:pt x="312507" y="354659"/>
                  </a:lnTo>
                  <a:lnTo>
                    <a:pt x="316123" y="382329"/>
                  </a:lnTo>
                  <a:lnTo>
                    <a:pt x="308913" y="434927"/>
                  </a:lnTo>
                  <a:lnTo>
                    <a:pt x="301658" y="463627"/>
                  </a:lnTo>
                  <a:lnTo>
                    <a:pt x="284420" y="492938"/>
                  </a:lnTo>
                  <a:lnTo>
                    <a:pt x="254514" y="523803"/>
                  </a:lnTo>
                  <a:lnTo>
                    <a:pt x="225348" y="542223"/>
                  </a:lnTo>
                  <a:lnTo>
                    <a:pt x="202517" y="549919"/>
                  </a:lnTo>
                  <a:lnTo>
                    <a:pt x="159118" y="553081"/>
                  </a:lnTo>
                  <a:lnTo>
                    <a:pt x="122993" y="545959"/>
                  </a:lnTo>
                  <a:lnTo>
                    <a:pt x="82464" y="523184"/>
                  </a:lnTo>
                  <a:lnTo>
                    <a:pt x="62065" y="509285"/>
                  </a:lnTo>
                  <a:lnTo>
                    <a:pt x="47381" y="503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97618" y="4343334"/>
              <a:ext cx="242937" cy="458895"/>
            </a:xfrm>
            <a:custGeom>
              <a:avLst/>
              <a:gdLst/>
              <a:ahLst/>
              <a:cxnLst/>
              <a:rect l="0" t="0" r="0" b="0"/>
              <a:pathLst>
                <a:path w="242937" h="458895">
                  <a:moveTo>
                    <a:pt x="113254" y="0"/>
                  </a:moveTo>
                  <a:lnTo>
                    <a:pt x="70593" y="48901"/>
                  </a:lnTo>
                  <a:lnTo>
                    <a:pt x="48545" y="99606"/>
                  </a:lnTo>
                  <a:lnTo>
                    <a:pt x="32925" y="161918"/>
                  </a:lnTo>
                  <a:lnTo>
                    <a:pt x="18574" y="223619"/>
                  </a:lnTo>
                  <a:lnTo>
                    <a:pt x="4475" y="286197"/>
                  </a:lnTo>
                  <a:lnTo>
                    <a:pt x="0" y="342448"/>
                  </a:lnTo>
                  <a:lnTo>
                    <a:pt x="12278" y="399426"/>
                  </a:lnTo>
                  <a:lnTo>
                    <a:pt x="27833" y="425884"/>
                  </a:lnTo>
                  <a:lnTo>
                    <a:pt x="52849" y="448542"/>
                  </a:lnTo>
                  <a:lnTo>
                    <a:pt x="75489" y="456715"/>
                  </a:lnTo>
                  <a:lnTo>
                    <a:pt x="88078" y="458894"/>
                  </a:lnTo>
                  <a:lnTo>
                    <a:pt x="111423" y="455077"/>
                  </a:lnTo>
                  <a:lnTo>
                    <a:pt x="173145" y="428755"/>
                  </a:lnTo>
                  <a:lnTo>
                    <a:pt x="196510" y="406628"/>
                  </a:lnTo>
                  <a:lnTo>
                    <a:pt x="231279" y="363510"/>
                  </a:lnTo>
                  <a:lnTo>
                    <a:pt x="240969" y="340154"/>
                  </a:lnTo>
                  <a:lnTo>
                    <a:pt x="242936" y="317296"/>
                  </a:lnTo>
                  <a:lnTo>
                    <a:pt x="234667" y="274026"/>
                  </a:lnTo>
                  <a:lnTo>
                    <a:pt x="229291" y="265742"/>
                  </a:lnTo>
                  <a:lnTo>
                    <a:pt x="213959" y="253418"/>
                  </a:lnTo>
                  <a:lnTo>
                    <a:pt x="195447" y="250281"/>
                  </a:lnTo>
                  <a:lnTo>
                    <a:pt x="175521" y="253955"/>
                  </a:lnTo>
                  <a:lnTo>
                    <a:pt x="145741" y="269178"/>
                  </a:lnTo>
                  <a:lnTo>
                    <a:pt x="129253" y="281852"/>
                  </a:lnTo>
                  <a:lnTo>
                    <a:pt x="87334" y="343713"/>
                  </a:lnTo>
                  <a:lnTo>
                    <a:pt x="816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48947" y="4357904"/>
              <a:ext cx="449455" cy="456524"/>
            </a:xfrm>
            <a:custGeom>
              <a:avLst/>
              <a:gdLst/>
              <a:ahLst/>
              <a:cxnLst/>
              <a:rect l="0" t="0" r="0" b="0"/>
              <a:pathLst>
                <a:path w="449455" h="456524">
                  <a:moveTo>
                    <a:pt x="114651" y="6487"/>
                  </a:moveTo>
                  <a:lnTo>
                    <a:pt x="71989" y="67359"/>
                  </a:lnTo>
                  <a:lnTo>
                    <a:pt x="23371" y="118656"/>
                  </a:lnTo>
                  <a:lnTo>
                    <a:pt x="16363" y="121041"/>
                  </a:lnTo>
                  <a:lnTo>
                    <a:pt x="9351" y="120291"/>
                  </a:lnTo>
                  <a:lnTo>
                    <a:pt x="2337" y="117451"/>
                  </a:lnTo>
                  <a:lnTo>
                    <a:pt x="0" y="113219"/>
                  </a:lnTo>
                  <a:lnTo>
                    <a:pt x="783" y="108057"/>
                  </a:lnTo>
                  <a:lnTo>
                    <a:pt x="13062" y="89614"/>
                  </a:lnTo>
                  <a:lnTo>
                    <a:pt x="68002" y="34520"/>
                  </a:lnTo>
                  <a:lnTo>
                    <a:pt x="116528" y="9598"/>
                  </a:lnTo>
                  <a:lnTo>
                    <a:pt x="157321" y="0"/>
                  </a:lnTo>
                  <a:lnTo>
                    <a:pt x="195924" y="275"/>
                  </a:lnTo>
                  <a:lnTo>
                    <a:pt x="240409" y="10849"/>
                  </a:lnTo>
                  <a:lnTo>
                    <a:pt x="266816" y="26367"/>
                  </a:lnTo>
                  <a:lnTo>
                    <a:pt x="272246" y="34948"/>
                  </a:lnTo>
                  <a:lnTo>
                    <a:pt x="278280" y="56961"/>
                  </a:lnTo>
                  <a:lnTo>
                    <a:pt x="277549" y="67042"/>
                  </a:lnTo>
                  <a:lnTo>
                    <a:pt x="270498" y="84483"/>
                  </a:lnTo>
                  <a:lnTo>
                    <a:pt x="219718" y="143251"/>
                  </a:lnTo>
                  <a:lnTo>
                    <a:pt x="210480" y="152669"/>
                  </a:lnTo>
                  <a:lnTo>
                    <a:pt x="214173" y="149056"/>
                  </a:lnTo>
                  <a:lnTo>
                    <a:pt x="240585" y="139457"/>
                  </a:lnTo>
                  <a:lnTo>
                    <a:pt x="291431" y="134138"/>
                  </a:lnTo>
                  <a:lnTo>
                    <a:pt x="330287" y="135556"/>
                  </a:lnTo>
                  <a:lnTo>
                    <a:pt x="378761" y="162188"/>
                  </a:lnTo>
                  <a:lnTo>
                    <a:pt x="418985" y="198810"/>
                  </a:lnTo>
                  <a:lnTo>
                    <a:pt x="435524" y="223375"/>
                  </a:lnTo>
                  <a:lnTo>
                    <a:pt x="446810" y="263512"/>
                  </a:lnTo>
                  <a:lnTo>
                    <a:pt x="449454" y="317827"/>
                  </a:lnTo>
                  <a:lnTo>
                    <a:pt x="445556" y="341392"/>
                  </a:lnTo>
                  <a:lnTo>
                    <a:pt x="425606" y="374390"/>
                  </a:lnTo>
                  <a:lnTo>
                    <a:pt x="381559" y="423449"/>
                  </a:lnTo>
                  <a:lnTo>
                    <a:pt x="354781" y="439387"/>
                  </a:lnTo>
                  <a:lnTo>
                    <a:pt x="313122" y="454083"/>
                  </a:lnTo>
                  <a:lnTo>
                    <a:pt x="274582" y="456523"/>
                  </a:lnTo>
                  <a:lnTo>
                    <a:pt x="211289" y="444358"/>
                  </a:lnTo>
                  <a:lnTo>
                    <a:pt x="167293" y="427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5232663" y="1918331"/>
            <a:ext cx="2811110" cy="61027"/>
          </a:xfrm>
          <a:custGeom>
            <a:avLst/>
            <a:gdLst/>
            <a:ahLst/>
            <a:cxnLst/>
            <a:rect l="0" t="0" r="0" b="0"/>
            <a:pathLst>
              <a:path w="2811110" h="61027">
                <a:moveTo>
                  <a:pt x="2811109" y="61026"/>
                </a:moveTo>
                <a:lnTo>
                  <a:pt x="2768417" y="57907"/>
                </a:lnTo>
                <a:lnTo>
                  <a:pt x="2706701" y="51473"/>
                </a:lnTo>
                <a:lnTo>
                  <a:pt x="2647678" y="47571"/>
                </a:lnTo>
                <a:lnTo>
                  <a:pt x="2590353" y="41471"/>
                </a:lnTo>
                <a:lnTo>
                  <a:pt x="2539940" y="40414"/>
                </a:lnTo>
                <a:lnTo>
                  <a:pt x="2477738" y="32821"/>
                </a:lnTo>
                <a:lnTo>
                  <a:pt x="2428712" y="30442"/>
                </a:lnTo>
                <a:lnTo>
                  <a:pt x="2369633" y="26519"/>
                </a:lnTo>
                <a:lnTo>
                  <a:pt x="2312902" y="20415"/>
                </a:lnTo>
                <a:lnTo>
                  <a:pt x="2256636" y="19209"/>
                </a:lnTo>
                <a:lnTo>
                  <a:pt x="2200461" y="18971"/>
                </a:lnTo>
                <a:lnTo>
                  <a:pt x="2138716" y="18924"/>
                </a:lnTo>
                <a:lnTo>
                  <a:pt x="2078600" y="18914"/>
                </a:lnTo>
                <a:lnTo>
                  <a:pt x="2021664" y="18912"/>
                </a:lnTo>
                <a:lnTo>
                  <a:pt x="1965358" y="18912"/>
                </a:lnTo>
                <a:lnTo>
                  <a:pt x="1909175" y="18912"/>
                </a:lnTo>
                <a:lnTo>
                  <a:pt x="1853017" y="15792"/>
                </a:lnTo>
                <a:lnTo>
                  <a:pt x="1796864" y="9847"/>
                </a:lnTo>
                <a:lnTo>
                  <a:pt x="1733476" y="8673"/>
                </a:lnTo>
                <a:lnTo>
                  <a:pt x="1671562" y="8441"/>
                </a:lnTo>
                <a:lnTo>
                  <a:pt x="1620657" y="8401"/>
                </a:lnTo>
                <a:lnTo>
                  <a:pt x="1571649" y="8389"/>
                </a:lnTo>
                <a:lnTo>
                  <a:pt x="1513167" y="8385"/>
                </a:lnTo>
                <a:lnTo>
                  <a:pt x="1465060" y="8384"/>
                </a:lnTo>
                <a:lnTo>
                  <a:pt x="1413762" y="8384"/>
                </a:lnTo>
                <a:lnTo>
                  <a:pt x="1352431" y="8384"/>
                </a:lnTo>
                <a:lnTo>
                  <a:pt x="1295257" y="5264"/>
                </a:lnTo>
                <a:lnTo>
                  <a:pt x="1267041" y="2318"/>
                </a:lnTo>
                <a:lnTo>
                  <a:pt x="1207680" y="6839"/>
                </a:lnTo>
                <a:lnTo>
                  <a:pt x="1145565" y="8078"/>
                </a:lnTo>
                <a:lnTo>
                  <a:pt x="1088234" y="8323"/>
                </a:lnTo>
                <a:lnTo>
                  <a:pt x="1031850" y="8372"/>
                </a:lnTo>
                <a:lnTo>
                  <a:pt x="975652" y="2792"/>
                </a:lnTo>
                <a:lnTo>
                  <a:pt x="919491" y="0"/>
                </a:lnTo>
                <a:lnTo>
                  <a:pt x="863337" y="6381"/>
                </a:lnTo>
                <a:lnTo>
                  <a:pt x="801596" y="7988"/>
                </a:lnTo>
                <a:lnTo>
                  <a:pt x="741480" y="8306"/>
                </a:lnTo>
                <a:lnTo>
                  <a:pt x="681426" y="8368"/>
                </a:lnTo>
                <a:lnTo>
                  <a:pt x="630843" y="8379"/>
                </a:lnTo>
                <a:lnTo>
                  <a:pt x="581930" y="8382"/>
                </a:lnTo>
                <a:lnTo>
                  <a:pt x="534682" y="8383"/>
                </a:lnTo>
                <a:lnTo>
                  <a:pt x="483638" y="8383"/>
                </a:lnTo>
                <a:lnTo>
                  <a:pt x="434588" y="8384"/>
                </a:lnTo>
                <a:lnTo>
                  <a:pt x="376093" y="8384"/>
                </a:lnTo>
                <a:lnTo>
                  <a:pt x="319478" y="8384"/>
                </a:lnTo>
                <a:lnTo>
                  <a:pt x="260115" y="8384"/>
                </a:lnTo>
                <a:lnTo>
                  <a:pt x="198000" y="8384"/>
                </a:lnTo>
                <a:lnTo>
                  <a:pt x="140670" y="8384"/>
                </a:lnTo>
                <a:lnTo>
                  <a:pt x="84285" y="8384"/>
                </a:lnTo>
                <a:lnTo>
                  <a:pt x="28087" y="8384"/>
                </a:lnTo>
                <a:lnTo>
                  <a:pt x="0" y="83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4014622" y="4923166"/>
            <a:ext cx="312065" cy="30822"/>
          </a:xfrm>
          <a:custGeom>
            <a:avLst/>
            <a:gdLst/>
            <a:ahLst/>
            <a:cxnLst/>
            <a:rect l="0" t="0" r="0" b="0"/>
            <a:pathLst>
              <a:path w="312065" h="30822">
                <a:moveTo>
                  <a:pt x="312064" y="30821"/>
                </a:moveTo>
                <a:lnTo>
                  <a:pt x="300885" y="19642"/>
                </a:lnTo>
                <a:lnTo>
                  <a:pt x="282919" y="14154"/>
                </a:lnTo>
                <a:lnTo>
                  <a:pt x="226988" y="3106"/>
                </a:lnTo>
                <a:lnTo>
                  <a:pt x="174333" y="0"/>
                </a:lnTo>
                <a:lnTo>
                  <a:pt x="118871" y="4976"/>
                </a:lnTo>
                <a:lnTo>
                  <a:pt x="55620" y="8818"/>
                </a:lnTo>
                <a:lnTo>
                  <a:pt x="19401" y="10653"/>
                </a:lnTo>
                <a:lnTo>
                  <a:pt x="18689" y="12697"/>
                </a:lnTo>
                <a:lnTo>
                  <a:pt x="21725" y="15229"/>
                </a:lnTo>
                <a:lnTo>
                  <a:pt x="84259" y="19625"/>
                </a:lnTo>
                <a:lnTo>
                  <a:pt x="145793" y="20160"/>
                </a:lnTo>
                <a:lnTo>
                  <a:pt x="203008" y="20266"/>
                </a:lnTo>
                <a:lnTo>
                  <a:pt x="262489" y="20287"/>
                </a:lnTo>
                <a:lnTo>
                  <a:pt x="279014" y="20289"/>
                </a:lnTo>
                <a:lnTo>
                  <a:pt x="286521" y="17951"/>
                </a:lnTo>
                <a:lnTo>
                  <a:pt x="288016" y="14052"/>
                </a:lnTo>
                <a:lnTo>
                  <a:pt x="285503" y="9113"/>
                </a:lnTo>
                <a:lnTo>
                  <a:pt x="279149" y="5821"/>
                </a:lnTo>
                <a:lnTo>
                  <a:pt x="259610" y="2162"/>
                </a:lnTo>
                <a:lnTo>
                  <a:pt x="200534" y="8219"/>
                </a:lnTo>
                <a:lnTo>
                  <a:pt x="149816" y="16195"/>
                </a:lnTo>
                <a:lnTo>
                  <a:pt x="86516" y="22602"/>
                </a:lnTo>
                <a:lnTo>
                  <a:pt x="28345" y="29197"/>
                </a:lnTo>
                <a:lnTo>
                  <a:pt x="16463" y="26229"/>
                </a:lnTo>
                <a:lnTo>
                  <a:pt x="7372" y="20741"/>
                </a:lnTo>
                <a:lnTo>
                  <a:pt x="141" y="13572"/>
                </a:lnTo>
                <a:lnTo>
                  <a:pt x="0" y="9963"/>
                </a:lnTo>
                <a:lnTo>
                  <a:pt x="4585" y="8727"/>
                </a:lnTo>
                <a:lnTo>
                  <a:pt x="27794" y="976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6191519" y="1147905"/>
            <a:ext cx="925746" cy="41816"/>
          </a:xfrm>
          <a:custGeom>
            <a:avLst/>
            <a:gdLst/>
            <a:ahLst/>
            <a:cxnLst/>
            <a:rect l="0" t="0" r="0" b="0"/>
            <a:pathLst>
              <a:path w="925746" h="41816">
                <a:moveTo>
                  <a:pt x="925745" y="41815"/>
                </a:moveTo>
                <a:lnTo>
                  <a:pt x="883053" y="38695"/>
                </a:lnTo>
                <a:lnTo>
                  <a:pt x="821337" y="32262"/>
                </a:lnTo>
                <a:lnTo>
                  <a:pt x="759196" y="31479"/>
                </a:lnTo>
                <a:lnTo>
                  <a:pt x="695924" y="31324"/>
                </a:lnTo>
                <a:lnTo>
                  <a:pt x="642742" y="38529"/>
                </a:lnTo>
                <a:lnTo>
                  <a:pt x="588390" y="41166"/>
                </a:lnTo>
                <a:lnTo>
                  <a:pt x="525820" y="34494"/>
                </a:lnTo>
                <a:lnTo>
                  <a:pt x="472357" y="31920"/>
                </a:lnTo>
                <a:lnTo>
                  <a:pt x="416738" y="31411"/>
                </a:lnTo>
                <a:lnTo>
                  <a:pt x="360690" y="31311"/>
                </a:lnTo>
                <a:lnTo>
                  <a:pt x="304559" y="31291"/>
                </a:lnTo>
                <a:lnTo>
                  <a:pt x="248411" y="31287"/>
                </a:lnTo>
                <a:lnTo>
                  <a:pt x="193429" y="30117"/>
                </a:lnTo>
                <a:lnTo>
                  <a:pt x="131135" y="22221"/>
                </a:lnTo>
                <a:lnTo>
                  <a:pt x="76157" y="21047"/>
                </a:lnTo>
                <a:lnTo>
                  <a:pt x="20237" y="20815"/>
                </a:lnTo>
                <a:lnTo>
                  <a:pt x="382" y="21953"/>
                </a:lnTo>
                <a:lnTo>
                  <a:pt x="0" y="23894"/>
                </a:lnTo>
                <a:lnTo>
                  <a:pt x="3255" y="26358"/>
                </a:lnTo>
                <a:lnTo>
                  <a:pt x="16230" y="25977"/>
                </a:lnTo>
                <a:lnTo>
                  <a:pt x="72835" y="21445"/>
                </a:lnTo>
                <a:lnTo>
                  <a:pt x="134354" y="20894"/>
                </a:lnTo>
                <a:lnTo>
                  <a:pt x="191913" y="20785"/>
                </a:lnTo>
                <a:lnTo>
                  <a:pt x="239860" y="20766"/>
                </a:lnTo>
                <a:lnTo>
                  <a:pt x="291112" y="26349"/>
                </a:lnTo>
                <a:lnTo>
                  <a:pt x="343342" y="29823"/>
                </a:lnTo>
                <a:lnTo>
                  <a:pt x="395862" y="30853"/>
                </a:lnTo>
                <a:lnTo>
                  <a:pt x="458775" y="32371"/>
                </a:lnTo>
                <a:lnTo>
                  <a:pt x="509093" y="38497"/>
                </a:lnTo>
                <a:lnTo>
                  <a:pt x="559878" y="40832"/>
                </a:lnTo>
                <a:lnTo>
                  <a:pt x="622672" y="41621"/>
                </a:lnTo>
                <a:lnTo>
                  <a:pt x="685464" y="41776"/>
                </a:lnTo>
                <a:lnTo>
                  <a:pt x="748741" y="33476"/>
                </a:lnTo>
                <a:lnTo>
                  <a:pt x="762118" y="32746"/>
                </a:lnTo>
                <a:lnTo>
                  <a:pt x="767528" y="31090"/>
                </a:lnTo>
                <a:lnTo>
                  <a:pt x="767625" y="28816"/>
                </a:lnTo>
                <a:lnTo>
                  <a:pt x="758373" y="23169"/>
                </a:lnTo>
                <a:lnTo>
                  <a:pt x="732263" y="14583"/>
                </a:lnTo>
                <a:lnTo>
                  <a:pt x="682112" y="11089"/>
                </a:lnTo>
                <a:lnTo>
                  <a:pt x="619271" y="3107"/>
                </a:lnTo>
                <a:lnTo>
                  <a:pt x="571206" y="710"/>
                </a:lnTo>
                <a:lnTo>
                  <a:pt x="513030" y="0"/>
                </a:lnTo>
                <a:lnTo>
                  <a:pt x="453679" y="959"/>
                </a:lnTo>
                <a:lnTo>
                  <a:pt x="399877" y="8051"/>
                </a:lnTo>
                <a:lnTo>
                  <a:pt x="378263" y="102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4665081" y="4896371"/>
            <a:ext cx="293316" cy="78674"/>
          </a:xfrm>
          <a:custGeom>
            <a:avLst/>
            <a:gdLst/>
            <a:ahLst/>
            <a:cxnLst/>
            <a:rect l="0" t="0" r="0" b="0"/>
            <a:pathLst>
              <a:path w="293316" h="78674">
                <a:moveTo>
                  <a:pt x="293315" y="78673"/>
                </a:moveTo>
                <a:lnTo>
                  <a:pt x="238270" y="60714"/>
                </a:lnTo>
                <a:lnTo>
                  <a:pt x="178802" y="43523"/>
                </a:lnTo>
                <a:lnTo>
                  <a:pt x="125030" y="26023"/>
                </a:lnTo>
                <a:lnTo>
                  <a:pt x="71069" y="9652"/>
                </a:lnTo>
                <a:lnTo>
                  <a:pt x="10512" y="0"/>
                </a:lnTo>
                <a:lnTo>
                  <a:pt x="5344" y="488"/>
                </a:lnTo>
                <a:lnTo>
                  <a:pt x="4238" y="3153"/>
                </a:lnTo>
                <a:lnTo>
                  <a:pt x="5840" y="7269"/>
                </a:lnTo>
                <a:lnTo>
                  <a:pt x="16979" y="14962"/>
                </a:lnTo>
                <a:lnTo>
                  <a:pt x="35968" y="21111"/>
                </a:lnTo>
                <a:lnTo>
                  <a:pt x="89579" y="28178"/>
                </a:lnTo>
                <a:lnTo>
                  <a:pt x="140247" y="40493"/>
                </a:lnTo>
                <a:lnTo>
                  <a:pt x="201381" y="46954"/>
                </a:lnTo>
                <a:lnTo>
                  <a:pt x="230200" y="52767"/>
                </a:lnTo>
                <a:lnTo>
                  <a:pt x="211573" y="49290"/>
                </a:lnTo>
                <a:lnTo>
                  <a:pt x="156589" y="47522"/>
                </a:lnTo>
                <a:lnTo>
                  <a:pt x="94731" y="47173"/>
                </a:lnTo>
                <a:lnTo>
                  <a:pt x="43533" y="47113"/>
                </a:lnTo>
                <a:lnTo>
                  <a:pt x="2496" y="52684"/>
                </a:lnTo>
                <a:lnTo>
                  <a:pt x="0" y="54328"/>
                </a:lnTo>
                <a:lnTo>
                  <a:pt x="25602" y="56641"/>
                </a:lnTo>
                <a:lnTo>
                  <a:pt x="74782" y="57327"/>
                </a:lnTo>
                <a:lnTo>
                  <a:pt x="134508" y="57558"/>
                </a:lnTo>
                <a:lnTo>
                  <a:pt x="191365" y="57604"/>
                </a:lnTo>
                <a:lnTo>
                  <a:pt x="230144" y="5761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3505463" y="5638339"/>
            <a:ext cx="302120" cy="482030"/>
          </a:xfrm>
          <a:custGeom>
            <a:avLst/>
            <a:gdLst/>
            <a:ahLst/>
            <a:cxnLst/>
            <a:rect l="0" t="0" r="0" b="0"/>
            <a:pathLst>
              <a:path w="302120" h="482030">
                <a:moveTo>
                  <a:pt x="273741" y="0"/>
                </a:moveTo>
                <a:lnTo>
                  <a:pt x="246185" y="7236"/>
                </a:lnTo>
                <a:lnTo>
                  <a:pt x="189962" y="9878"/>
                </a:lnTo>
                <a:lnTo>
                  <a:pt x="133449" y="10400"/>
                </a:lnTo>
                <a:lnTo>
                  <a:pt x="77226" y="10503"/>
                </a:lnTo>
                <a:lnTo>
                  <a:pt x="49140" y="10517"/>
                </a:lnTo>
                <a:lnTo>
                  <a:pt x="40949" y="15200"/>
                </a:lnTo>
                <a:lnTo>
                  <a:pt x="36658" y="23002"/>
                </a:lnTo>
                <a:lnTo>
                  <a:pt x="35010" y="42978"/>
                </a:lnTo>
                <a:lnTo>
                  <a:pt x="46537" y="100459"/>
                </a:lnTo>
                <a:lnTo>
                  <a:pt x="51436" y="162087"/>
                </a:lnTo>
                <a:lnTo>
                  <a:pt x="49285" y="217414"/>
                </a:lnTo>
                <a:lnTo>
                  <a:pt x="46471" y="233499"/>
                </a:lnTo>
                <a:lnTo>
                  <a:pt x="47358" y="232875"/>
                </a:lnTo>
                <a:lnTo>
                  <a:pt x="68758" y="198603"/>
                </a:lnTo>
                <a:lnTo>
                  <a:pt x="89523" y="177258"/>
                </a:lnTo>
                <a:lnTo>
                  <a:pt x="107638" y="167299"/>
                </a:lnTo>
                <a:lnTo>
                  <a:pt x="143157" y="160704"/>
                </a:lnTo>
                <a:lnTo>
                  <a:pt x="166571" y="165401"/>
                </a:lnTo>
                <a:lnTo>
                  <a:pt x="219680" y="187941"/>
                </a:lnTo>
                <a:lnTo>
                  <a:pt x="259054" y="232806"/>
                </a:lnTo>
                <a:lnTo>
                  <a:pt x="287106" y="294901"/>
                </a:lnTo>
                <a:lnTo>
                  <a:pt x="302119" y="350574"/>
                </a:lnTo>
                <a:lnTo>
                  <a:pt x="301561" y="375739"/>
                </a:lnTo>
                <a:lnTo>
                  <a:pt x="293514" y="398622"/>
                </a:lnTo>
                <a:lnTo>
                  <a:pt x="279019" y="417371"/>
                </a:lnTo>
                <a:lnTo>
                  <a:pt x="230936" y="454569"/>
                </a:lnTo>
                <a:lnTo>
                  <a:pt x="178894" y="476610"/>
                </a:lnTo>
                <a:lnTo>
                  <a:pt x="141783" y="482029"/>
                </a:lnTo>
                <a:lnTo>
                  <a:pt x="95727" y="475455"/>
                </a:lnTo>
                <a:lnTo>
                  <a:pt x="32840" y="457243"/>
                </a:lnTo>
                <a:lnTo>
                  <a:pt x="0" y="4527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3182048" y="5233235"/>
            <a:ext cx="2025276" cy="1015032"/>
            <a:chOff x="3182048" y="5233235"/>
            <a:chExt cx="2025276" cy="1015032"/>
          </a:xfrm>
        </p:grpSpPr>
        <p:sp>
          <p:nvSpPr>
            <p:cNvPr id="122" name="Freeform 121"/>
            <p:cNvSpPr/>
            <p:nvPr/>
          </p:nvSpPr>
          <p:spPr>
            <a:xfrm>
              <a:off x="3895942" y="5522526"/>
              <a:ext cx="300712" cy="511714"/>
            </a:xfrm>
            <a:custGeom>
              <a:avLst/>
              <a:gdLst/>
              <a:ahLst/>
              <a:cxnLst/>
              <a:rect l="0" t="0" r="0" b="0"/>
              <a:pathLst>
                <a:path w="300712" h="511714">
                  <a:moveTo>
                    <a:pt x="230702" y="0"/>
                  </a:moveTo>
                  <a:lnTo>
                    <a:pt x="206656" y="9575"/>
                  </a:lnTo>
                  <a:lnTo>
                    <a:pt x="171109" y="39403"/>
                  </a:lnTo>
                  <a:lnTo>
                    <a:pt x="123082" y="98506"/>
                  </a:lnTo>
                  <a:lnTo>
                    <a:pt x="82653" y="160342"/>
                  </a:lnTo>
                  <a:lnTo>
                    <a:pt x="60688" y="200518"/>
                  </a:lnTo>
                  <a:lnTo>
                    <a:pt x="37851" y="263254"/>
                  </a:lnTo>
                  <a:lnTo>
                    <a:pt x="16638" y="326387"/>
                  </a:lnTo>
                  <a:lnTo>
                    <a:pt x="3757" y="376903"/>
                  </a:lnTo>
                  <a:lnTo>
                    <a:pt x="0" y="431942"/>
                  </a:lnTo>
                  <a:lnTo>
                    <a:pt x="1826" y="457526"/>
                  </a:lnTo>
                  <a:lnTo>
                    <a:pt x="10437" y="476696"/>
                  </a:lnTo>
                  <a:lnTo>
                    <a:pt x="28438" y="500642"/>
                  </a:lnTo>
                  <a:lnTo>
                    <a:pt x="48000" y="509116"/>
                  </a:lnTo>
                  <a:lnTo>
                    <a:pt x="71122" y="511713"/>
                  </a:lnTo>
                  <a:lnTo>
                    <a:pt x="130789" y="500845"/>
                  </a:lnTo>
                  <a:lnTo>
                    <a:pt x="187909" y="472725"/>
                  </a:lnTo>
                  <a:lnTo>
                    <a:pt x="248580" y="431575"/>
                  </a:lnTo>
                  <a:lnTo>
                    <a:pt x="263214" y="416419"/>
                  </a:lnTo>
                  <a:lnTo>
                    <a:pt x="295895" y="356384"/>
                  </a:lnTo>
                  <a:lnTo>
                    <a:pt x="300711" y="319025"/>
                  </a:lnTo>
                  <a:lnTo>
                    <a:pt x="297692" y="296206"/>
                  </a:lnTo>
                  <a:lnTo>
                    <a:pt x="289331" y="277487"/>
                  </a:lnTo>
                  <a:lnTo>
                    <a:pt x="283826" y="269219"/>
                  </a:lnTo>
                  <a:lnTo>
                    <a:pt x="276647" y="264877"/>
                  </a:lnTo>
                  <a:lnTo>
                    <a:pt x="259311" y="263172"/>
                  </a:lnTo>
                  <a:lnTo>
                    <a:pt x="229820" y="268789"/>
                  </a:lnTo>
                  <a:lnTo>
                    <a:pt x="167454" y="302614"/>
                  </a:lnTo>
                  <a:lnTo>
                    <a:pt x="133807" y="331220"/>
                  </a:lnTo>
                  <a:lnTo>
                    <a:pt x="90442" y="388809"/>
                  </a:lnTo>
                  <a:lnTo>
                    <a:pt x="41196" y="445067"/>
                  </a:lnTo>
                  <a:lnTo>
                    <a:pt x="2013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52663" y="5418478"/>
              <a:ext cx="505774" cy="571292"/>
            </a:xfrm>
            <a:custGeom>
              <a:avLst/>
              <a:gdLst/>
              <a:ahLst/>
              <a:cxnLst/>
              <a:rect l="0" t="0" r="0" b="0"/>
              <a:pathLst>
                <a:path w="505774" h="571292">
                  <a:moveTo>
                    <a:pt x="247763" y="30348"/>
                  </a:moveTo>
                  <a:lnTo>
                    <a:pt x="205072" y="33468"/>
                  </a:lnTo>
                  <a:lnTo>
                    <a:pt x="194736" y="35937"/>
                  </a:lnTo>
                  <a:lnTo>
                    <a:pt x="163422" y="56181"/>
                  </a:lnTo>
                  <a:lnTo>
                    <a:pt x="110878" y="107796"/>
                  </a:lnTo>
                  <a:lnTo>
                    <a:pt x="59419" y="167496"/>
                  </a:lnTo>
                  <a:lnTo>
                    <a:pt x="25851" y="228809"/>
                  </a:lnTo>
                  <a:lnTo>
                    <a:pt x="10820" y="280597"/>
                  </a:lnTo>
                  <a:lnTo>
                    <a:pt x="3518" y="332767"/>
                  </a:lnTo>
                  <a:lnTo>
                    <a:pt x="0" y="356609"/>
                  </a:lnTo>
                  <a:lnTo>
                    <a:pt x="4154" y="410043"/>
                  </a:lnTo>
                  <a:lnTo>
                    <a:pt x="7301" y="436578"/>
                  </a:lnTo>
                  <a:lnTo>
                    <a:pt x="29242" y="493025"/>
                  </a:lnTo>
                  <a:lnTo>
                    <a:pt x="43018" y="511283"/>
                  </a:lnTo>
                  <a:lnTo>
                    <a:pt x="83368" y="548139"/>
                  </a:lnTo>
                  <a:lnTo>
                    <a:pt x="138074" y="570136"/>
                  </a:lnTo>
                  <a:lnTo>
                    <a:pt x="161578" y="571291"/>
                  </a:lnTo>
                  <a:lnTo>
                    <a:pt x="223156" y="565487"/>
                  </a:lnTo>
                  <a:lnTo>
                    <a:pt x="284471" y="543651"/>
                  </a:lnTo>
                  <a:lnTo>
                    <a:pt x="329754" y="520473"/>
                  </a:lnTo>
                  <a:lnTo>
                    <a:pt x="390537" y="469355"/>
                  </a:lnTo>
                  <a:lnTo>
                    <a:pt x="453937" y="413313"/>
                  </a:lnTo>
                  <a:lnTo>
                    <a:pt x="487795" y="356153"/>
                  </a:lnTo>
                  <a:lnTo>
                    <a:pt x="499118" y="306098"/>
                  </a:lnTo>
                  <a:lnTo>
                    <a:pt x="505773" y="266210"/>
                  </a:lnTo>
                  <a:lnTo>
                    <a:pt x="501380" y="204301"/>
                  </a:lnTo>
                  <a:lnTo>
                    <a:pt x="489117" y="146886"/>
                  </a:lnTo>
                  <a:lnTo>
                    <a:pt x="470133" y="104191"/>
                  </a:lnTo>
                  <a:lnTo>
                    <a:pt x="430061" y="55544"/>
                  </a:lnTo>
                  <a:lnTo>
                    <a:pt x="379061" y="12856"/>
                  </a:lnTo>
                  <a:lnTo>
                    <a:pt x="357981" y="5026"/>
                  </a:lnTo>
                  <a:lnTo>
                    <a:pt x="306320" y="0"/>
                  </a:lnTo>
                  <a:lnTo>
                    <a:pt x="264984" y="4718"/>
                  </a:lnTo>
                  <a:lnTo>
                    <a:pt x="209094" y="33604"/>
                  </a:lnTo>
                  <a:lnTo>
                    <a:pt x="156114" y="69985"/>
                  </a:lnTo>
                  <a:lnTo>
                    <a:pt x="121422" y="93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82048" y="5233235"/>
              <a:ext cx="2025276" cy="1015032"/>
            </a:xfrm>
            <a:custGeom>
              <a:avLst/>
              <a:gdLst/>
              <a:ahLst/>
              <a:cxnLst/>
              <a:rect l="0" t="0" r="0" b="0"/>
              <a:pathLst>
                <a:path w="2025276" h="1015032">
                  <a:moveTo>
                    <a:pt x="1576306" y="15550"/>
                  </a:moveTo>
                  <a:lnTo>
                    <a:pt x="1548750" y="8314"/>
                  </a:lnTo>
                  <a:lnTo>
                    <a:pt x="1489408" y="2552"/>
                  </a:lnTo>
                  <a:lnTo>
                    <a:pt x="1444883" y="0"/>
                  </a:lnTo>
                  <a:lnTo>
                    <a:pt x="1381630" y="4029"/>
                  </a:lnTo>
                  <a:lnTo>
                    <a:pt x="1318356" y="4825"/>
                  </a:lnTo>
                  <a:lnTo>
                    <a:pt x="1271499" y="4963"/>
                  </a:lnTo>
                  <a:lnTo>
                    <a:pt x="1210822" y="5004"/>
                  </a:lnTo>
                  <a:lnTo>
                    <a:pt x="1160479" y="6186"/>
                  </a:lnTo>
                  <a:lnTo>
                    <a:pt x="1110207" y="13425"/>
                  </a:lnTo>
                  <a:lnTo>
                    <a:pt x="1050706" y="26352"/>
                  </a:lnTo>
                  <a:lnTo>
                    <a:pt x="988303" y="40170"/>
                  </a:lnTo>
                  <a:lnTo>
                    <a:pt x="937009" y="50661"/>
                  </a:lnTo>
                  <a:lnTo>
                    <a:pt x="884766" y="61178"/>
                  </a:lnTo>
                  <a:lnTo>
                    <a:pt x="821947" y="75212"/>
                  </a:lnTo>
                  <a:lnTo>
                    <a:pt x="771645" y="85740"/>
                  </a:lnTo>
                  <a:lnTo>
                    <a:pt x="720866" y="97438"/>
                  </a:lnTo>
                  <a:lnTo>
                    <a:pt x="658074" y="118639"/>
                  </a:lnTo>
                  <a:lnTo>
                    <a:pt x="595281" y="140028"/>
                  </a:lnTo>
                  <a:lnTo>
                    <a:pt x="537817" y="158378"/>
                  </a:lnTo>
                  <a:lnTo>
                    <a:pt x="481406" y="173267"/>
                  </a:lnTo>
                  <a:lnTo>
                    <a:pt x="418396" y="192167"/>
                  </a:lnTo>
                  <a:lnTo>
                    <a:pt x="364880" y="213391"/>
                  </a:lnTo>
                  <a:lnTo>
                    <a:pt x="338334" y="223972"/>
                  </a:lnTo>
                  <a:lnTo>
                    <a:pt x="276290" y="263748"/>
                  </a:lnTo>
                  <a:lnTo>
                    <a:pt x="218856" y="311144"/>
                  </a:lnTo>
                  <a:lnTo>
                    <a:pt x="164413" y="363095"/>
                  </a:lnTo>
                  <a:lnTo>
                    <a:pt x="101177" y="426170"/>
                  </a:lnTo>
                  <a:lnTo>
                    <a:pt x="56901" y="482097"/>
                  </a:lnTo>
                  <a:lnTo>
                    <a:pt x="21625" y="537469"/>
                  </a:lnTo>
                  <a:lnTo>
                    <a:pt x="3103" y="591604"/>
                  </a:lnTo>
                  <a:lnTo>
                    <a:pt x="0" y="632199"/>
                  </a:lnTo>
                  <a:lnTo>
                    <a:pt x="7140" y="668143"/>
                  </a:lnTo>
                  <a:lnTo>
                    <a:pt x="33040" y="721618"/>
                  </a:lnTo>
                  <a:lnTo>
                    <a:pt x="66201" y="781661"/>
                  </a:lnTo>
                  <a:lnTo>
                    <a:pt x="78856" y="799020"/>
                  </a:lnTo>
                  <a:lnTo>
                    <a:pt x="137670" y="839932"/>
                  </a:lnTo>
                  <a:lnTo>
                    <a:pt x="197403" y="865679"/>
                  </a:lnTo>
                  <a:lnTo>
                    <a:pt x="255348" y="891416"/>
                  </a:lnTo>
                  <a:lnTo>
                    <a:pt x="315361" y="910273"/>
                  </a:lnTo>
                  <a:lnTo>
                    <a:pt x="369527" y="930060"/>
                  </a:lnTo>
                  <a:lnTo>
                    <a:pt x="424117" y="948093"/>
                  </a:lnTo>
                  <a:lnTo>
                    <a:pt x="476148" y="962920"/>
                  </a:lnTo>
                  <a:lnTo>
                    <a:pt x="536468" y="977114"/>
                  </a:lnTo>
                  <a:lnTo>
                    <a:pt x="584894" y="982080"/>
                  </a:lnTo>
                  <a:lnTo>
                    <a:pt x="646423" y="983758"/>
                  </a:lnTo>
                  <a:lnTo>
                    <a:pt x="696501" y="982879"/>
                  </a:lnTo>
                  <a:lnTo>
                    <a:pt x="748384" y="976899"/>
                  </a:lnTo>
                  <a:lnTo>
                    <a:pt x="800801" y="974608"/>
                  </a:lnTo>
                  <a:lnTo>
                    <a:pt x="853377" y="973929"/>
                  </a:lnTo>
                  <a:lnTo>
                    <a:pt x="906000" y="973727"/>
                  </a:lnTo>
                  <a:lnTo>
                    <a:pt x="958637" y="974838"/>
                  </a:lnTo>
                  <a:lnTo>
                    <a:pt x="1011277" y="980886"/>
                  </a:lnTo>
                  <a:lnTo>
                    <a:pt x="1062750" y="984368"/>
                  </a:lnTo>
                  <a:lnTo>
                    <a:pt x="1125776" y="995432"/>
                  </a:lnTo>
                  <a:lnTo>
                    <a:pt x="1176873" y="1002326"/>
                  </a:lnTo>
                  <a:lnTo>
                    <a:pt x="1229058" y="1007488"/>
                  </a:lnTo>
                  <a:lnTo>
                    <a:pt x="1278446" y="1013307"/>
                  </a:lnTo>
                  <a:lnTo>
                    <a:pt x="1325834" y="1015031"/>
                  </a:lnTo>
                  <a:lnTo>
                    <a:pt x="1376921" y="1012422"/>
                  </a:lnTo>
                  <a:lnTo>
                    <a:pt x="1429101" y="1007360"/>
                  </a:lnTo>
                  <a:lnTo>
                    <a:pt x="1478488" y="1002740"/>
                  </a:lnTo>
                  <a:lnTo>
                    <a:pt x="1525876" y="993963"/>
                  </a:lnTo>
                  <a:lnTo>
                    <a:pt x="1588701" y="980516"/>
                  </a:lnTo>
                  <a:lnTo>
                    <a:pt x="1646172" y="966595"/>
                  </a:lnTo>
                  <a:lnTo>
                    <a:pt x="1702584" y="952580"/>
                  </a:lnTo>
                  <a:lnTo>
                    <a:pt x="1764424" y="935038"/>
                  </a:lnTo>
                  <a:lnTo>
                    <a:pt x="1818278" y="911902"/>
                  </a:lnTo>
                  <a:lnTo>
                    <a:pt x="1876027" y="880750"/>
                  </a:lnTo>
                  <a:lnTo>
                    <a:pt x="1937313" y="823060"/>
                  </a:lnTo>
                  <a:lnTo>
                    <a:pt x="1954343" y="803772"/>
                  </a:lnTo>
                  <a:lnTo>
                    <a:pt x="1989940" y="741892"/>
                  </a:lnTo>
                  <a:lnTo>
                    <a:pt x="2014643" y="678834"/>
                  </a:lnTo>
                  <a:lnTo>
                    <a:pt x="2024248" y="643747"/>
                  </a:lnTo>
                  <a:lnTo>
                    <a:pt x="2025275" y="590457"/>
                  </a:lnTo>
                  <a:lnTo>
                    <a:pt x="2010631" y="531383"/>
                  </a:lnTo>
                  <a:lnTo>
                    <a:pt x="1985755" y="478655"/>
                  </a:lnTo>
                  <a:lnTo>
                    <a:pt x="1961876" y="440935"/>
                  </a:lnTo>
                  <a:lnTo>
                    <a:pt x="1912693" y="387928"/>
                  </a:lnTo>
                  <a:lnTo>
                    <a:pt x="1850001" y="326806"/>
                  </a:lnTo>
                  <a:lnTo>
                    <a:pt x="1789065" y="281276"/>
                  </a:lnTo>
                  <a:lnTo>
                    <a:pt x="1739605" y="245594"/>
                  </a:lnTo>
                  <a:lnTo>
                    <a:pt x="1677540" y="213155"/>
                  </a:lnTo>
                  <a:lnTo>
                    <a:pt x="1619006" y="184218"/>
                  </a:lnTo>
                  <a:lnTo>
                    <a:pt x="1556794" y="155972"/>
                  </a:lnTo>
                  <a:lnTo>
                    <a:pt x="1505534" y="140474"/>
                  </a:lnTo>
                  <a:lnTo>
                    <a:pt x="1453301" y="122884"/>
                  </a:lnTo>
                  <a:lnTo>
                    <a:pt x="1395190" y="108444"/>
                  </a:lnTo>
                  <a:lnTo>
                    <a:pt x="1339108" y="96756"/>
                  </a:lnTo>
                  <a:lnTo>
                    <a:pt x="1277332" y="89562"/>
                  </a:lnTo>
                  <a:lnTo>
                    <a:pt x="1228866" y="78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97860" y="3032997"/>
            <a:ext cx="8943818" cy="788848"/>
            <a:chOff x="397860" y="3032997"/>
            <a:chExt cx="8943818" cy="788848"/>
          </a:xfrm>
        </p:grpSpPr>
        <p:sp>
          <p:nvSpPr>
            <p:cNvPr id="126" name="Freeform 125"/>
            <p:cNvSpPr/>
            <p:nvPr/>
          </p:nvSpPr>
          <p:spPr>
            <a:xfrm>
              <a:off x="652766" y="3348062"/>
              <a:ext cx="1" cy="431669"/>
            </a:xfrm>
            <a:custGeom>
              <a:avLst/>
              <a:gdLst/>
              <a:ahLst/>
              <a:cxnLst/>
              <a:rect l="0" t="0" r="0" b="0"/>
              <a:pathLst>
                <a:path w="1" h="431669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0" y="171330"/>
                  </a:lnTo>
                  <a:lnTo>
                    <a:pt x="0" y="232479"/>
                  </a:lnTo>
                  <a:lnTo>
                    <a:pt x="0" y="291931"/>
                  </a:lnTo>
                  <a:lnTo>
                    <a:pt x="0" y="343471"/>
                  </a:lnTo>
                  <a:lnTo>
                    <a:pt x="0" y="40280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7860" y="3442818"/>
              <a:ext cx="212793" cy="313203"/>
            </a:xfrm>
            <a:custGeom>
              <a:avLst/>
              <a:gdLst/>
              <a:ahLst/>
              <a:cxnLst/>
              <a:rect l="0" t="0" r="0" b="0"/>
              <a:pathLst>
                <a:path w="212793" h="313203">
                  <a:moveTo>
                    <a:pt x="212792" y="136871"/>
                  </a:moveTo>
                  <a:lnTo>
                    <a:pt x="157705" y="186369"/>
                  </a:lnTo>
                  <a:lnTo>
                    <a:pt x="102353" y="237215"/>
                  </a:lnTo>
                  <a:lnTo>
                    <a:pt x="40742" y="297249"/>
                  </a:lnTo>
                  <a:lnTo>
                    <a:pt x="21682" y="311875"/>
                  </a:lnTo>
                  <a:lnTo>
                    <a:pt x="14026" y="313202"/>
                  </a:lnTo>
                  <a:lnTo>
                    <a:pt x="7751" y="310577"/>
                  </a:lnTo>
                  <a:lnTo>
                    <a:pt x="2399" y="305317"/>
                  </a:lnTo>
                  <a:lnTo>
                    <a:pt x="0" y="297132"/>
                  </a:lnTo>
                  <a:lnTo>
                    <a:pt x="4556" y="250372"/>
                  </a:lnTo>
                  <a:lnTo>
                    <a:pt x="21247" y="189426"/>
                  </a:lnTo>
                  <a:lnTo>
                    <a:pt x="45321" y="133041"/>
                  </a:lnTo>
                  <a:lnTo>
                    <a:pt x="67018" y="71513"/>
                  </a:lnTo>
                  <a:lnTo>
                    <a:pt x="91416" y="23080"/>
                  </a:lnTo>
                  <a:lnTo>
                    <a:pt x="969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1751" y="372708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068253" y="3275314"/>
              <a:ext cx="258338" cy="481089"/>
            </a:xfrm>
            <a:custGeom>
              <a:avLst/>
              <a:gdLst/>
              <a:ahLst/>
              <a:cxnLst/>
              <a:rect l="0" t="0" r="0" b="0"/>
              <a:pathLst>
                <a:path w="258338" h="481089">
                  <a:moveTo>
                    <a:pt x="100410" y="114862"/>
                  </a:moveTo>
                  <a:lnTo>
                    <a:pt x="89231" y="126040"/>
                  </a:lnTo>
                  <a:lnTo>
                    <a:pt x="76691" y="155349"/>
                  </a:lnTo>
                  <a:lnTo>
                    <a:pt x="68038" y="208344"/>
                  </a:lnTo>
                  <a:lnTo>
                    <a:pt x="49345" y="267685"/>
                  </a:lnTo>
                  <a:lnTo>
                    <a:pt x="34041" y="319484"/>
                  </a:lnTo>
                  <a:lnTo>
                    <a:pt x="16223" y="380411"/>
                  </a:lnTo>
                  <a:lnTo>
                    <a:pt x="7741" y="440277"/>
                  </a:lnTo>
                  <a:lnTo>
                    <a:pt x="683" y="479953"/>
                  </a:lnTo>
                  <a:lnTo>
                    <a:pt x="0" y="481088"/>
                  </a:lnTo>
                  <a:lnTo>
                    <a:pt x="10267" y="425522"/>
                  </a:lnTo>
                  <a:lnTo>
                    <a:pt x="23419" y="375618"/>
                  </a:lnTo>
                  <a:lnTo>
                    <a:pt x="33794" y="325094"/>
                  </a:lnTo>
                  <a:lnTo>
                    <a:pt x="47780" y="265443"/>
                  </a:lnTo>
                  <a:lnTo>
                    <a:pt x="61808" y="203878"/>
                  </a:lnTo>
                  <a:lnTo>
                    <a:pt x="75844" y="141111"/>
                  </a:lnTo>
                  <a:lnTo>
                    <a:pt x="86372" y="90924"/>
                  </a:lnTo>
                  <a:lnTo>
                    <a:pt x="100410" y="34571"/>
                  </a:lnTo>
                  <a:lnTo>
                    <a:pt x="103919" y="22730"/>
                  </a:lnTo>
                  <a:lnTo>
                    <a:pt x="109768" y="13666"/>
                  </a:lnTo>
                  <a:lnTo>
                    <a:pt x="125626" y="476"/>
                  </a:lnTo>
                  <a:lnTo>
                    <a:pt x="133598" y="0"/>
                  </a:lnTo>
                  <a:lnTo>
                    <a:pt x="141253" y="3192"/>
                  </a:lnTo>
                  <a:lnTo>
                    <a:pt x="154827" y="16098"/>
                  </a:lnTo>
                  <a:lnTo>
                    <a:pt x="169046" y="45434"/>
                  </a:lnTo>
                  <a:lnTo>
                    <a:pt x="187450" y="106564"/>
                  </a:lnTo>
                  <a:lnTo>
                    <a:pt x="203409" y="160756"/>
                  </a:lnTo>
                  <a:lnTo>
                    <a:pt x="215546" y="211908"/>
                  </a:lnTo>
                  <a:lnTo>
                    <a:pt x="224538" y="266223"/>
                  </a:lnTo>
                  <a:lnTo>
                    <a:pt x="234720" y="329247"/>
                  </a:lnTo>
                  <a:lnTo>
                    <a:pt x="247996" y="384850"/>
                  </a:lnTo>
                  <a:lnTo>
                    <a:pt x="258337" y="4307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137077" y="3548103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2467" y="17959"/>
                  </a:lnTo>
                  <a:lnTo>
                    <a:pt x="31342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400418" y="3327005"/>
              <a:ext cx="31458" cy="410612"/>
            </a:xfrm>
            <a:custGeom>
              <a:avLst/>
              <a:gdLst/>
              <a:ahLst/>
              <a:cxnLst/>
              <a:rect l="0" t="0" r="0" b="0"/>
              <a:pathLst>
                <a:path w="31458" h="410612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3915"/>
                  </a:lnTo>
                  <a:lnTo>
                    <a:pt x="5499" y="212501"/>
                  </a:lnTo>
                  <a:lnTo>
                    <a:pt x="8948" y="268723"/>
                  </a:lnTo>
                  <a:lnTo>
                    <a:pt x="17349" y="324482"/>
                  </a:lnTo>
                  <a:lnTo>
                    <a:pt x="26046" y="387686"/>
                  </a:lnTo>
                  <a:lnTo>
                    <a:pt x="3145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547689" y="3305948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5" y="169179"/>
                  </a:lnTo>
                  <a:lnTo>
                    <a:pt x="9552" y="216373"/>
                  </a:lnTo>
                  <a:lnTo>
                    <a:pt x="7216" y="278483"/>
                  </a:lnTo>
                  <a:lnTo>
                    <a:pt x="4377" y="303925"/>
                  </a:lnTo>
                  <a:lnTo>
                    <a:pt x="8966" y="355265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908369" y="3474404"/>
              <a:ext cx="210598" cy="234664"/>
            </a:xfrm>
            <a:custGeom>
              <a:avLst/>
              <a:gdLst/>
              <a:ahLst/>
              <a:cxnLst/>
              <a:rect l="0" t="0" r="0" b="0"/>
              <a:pathLst>
                <a:path w="210598" h="234664">
                  <a:moveTo>
                    <a:pt x="144688" y="10528"/>
                  </a:moveTo>
                  <a:lnTo>
                    <a:pt x="101996" y="13648"/>
                  </a:lnTo>
                  <a:lnTo>
                    <a:pt x="91660" y="16117"/>
                  </a:lnTo>
                  <a:lnTo>
                    <a:pt x="73937" y="28220"/>
                  </a:lnTo>
                  <a:lnTo>
                    <a:pt x="22028" y="86110"/>
                  </a:lnTo>
                  <a:lnTo>
                    <a:pt x="6439" y="116371"/>
                  </a:lnTo>
                  <a:lnTo>
                    <a:pt x="0" y="153154"/>
                  </a:lnTo>
                  <a:lnTo>
                    <a:pt x="4733" y="176863"/>
                  </a:lnTo>
                  <a:lnTo>
                    <a:pt x="15805" y="197928"/>
                  </a:lnTo>
                  <a:lnTo>
                    <a:pt x="32424" y="215090"/>
                  </a:lnTo>
                  <a:lnTo>
                    <a:pt x="61512" y="232316"/>
                  </a:lnTo>
                  <a:lnTo>
                    <a:pt x="85104" y="234663"/>
                  </a:lnTo>
                  <a:lnTo>
                    <a:pt x="108847" y="230636"/>
                  </a:lnTo>
                  <a:lnTo>
                    <a:pt x="156273" y="202496"/>
                  </a:lnTo>
                  <a:lnTo>
                    <a:pt x="181526" y="176592"/>
                  </a:lnTo>
                  <a:lnTo>
                    <a:pt x="206702" y="126027"/>
                  </a:lnTo>
                  <a:lnTo>
                    <a:pt x="210597" y="115604"/>
                  </a:lnTo>
                  <a:lnTo>
                    <a:pt x="210490" y="78576"/>
                  </a:lnTo>
                  <a:lnTo>
                    <a:pt x="202789" y="57930"/>
                  </a:lnTo>
                  <a:lnTo>
                    <a:pt x="178781" y="25611"/>
                  </a:lnTo>
                  <a:lnTo>
                    <a:pt x="1341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203749" y="3242777"/>
              <a:ext cx="28293" cy="431669"/>
            </a:xfrm>
            <a:custGeom>
              <a:avLst/>
              <a:gdLst/>
              <a:ahLst/>
              <a:cxnLst/>
              <a:rect l="0" t="0" r="0" b="0"/>
              <a:pathLst>
                <a:path w="28293" h="431669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6642" y="194961"/>
                  </a:lnTo>
                  <a:lnTo>
                    <a:pt x="12707" y="249600"/>
                  </a:lnTo>
                  <a:lnTo>
                    <a:pt x="16265" y="300123"/>
                  </a:lnTo>
                  <a:lnTo>
                    <a:pt x="22909" y="353957"/>
                  </a:lnTo>
                  <a:lnTo>
                    <a:pt x="27229" y="411465"/>
                  </a:lnTo>
                  <a:lnTo>
                    <a:pt x="2829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53057" y="3432290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56395" y="0"/>
                  </a:lnTo>
                  <a:lnTo>
                    <a:pt x="208550" y="3119"/>
                  </a:lnTo>
                  <a:lnTo>
                    <a:pt x="145570" y="14654"/>
                  </a:lnTo>
                  <a:lnTo>
                    <a:pt x="82254" y="31667"/>
                  </a:lnTo>
                  <a:lnTo>
                    <a:pt x="24523" y="479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352317" y="3179606"/>
              <a:ext cx="364036" cy="483558"/>
            </a:xfrm>
            <a:custGeom>
              <a:avLst/>
              <a:gdLst/>
              <a:ahLst/>
              <a:cxnLst/>
              <a:rect l="0" t="0" r="0" b="0"/>
              <a:pathLst>
                <a:path w="364036" h="483558">
                  <a:moveTo>
                    <a:pt x="6066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5608" y="139694"/>
                  </a:lnTo>
                  <a:lnTo>
                    <a:pt x="9050" y="200878"/>
                  </a:lnTo>
                  <a:lnTo>
                    <a:pt x="14359" y="257221"/>
                  </a:lnTo>
                  <a:lnTo>
                    <a:pt x="21742" y="312592"/>
                  </a:lnTo>
                  <a:lnTo>
                    <a:pt x="31118" y="363241"/>
                  </a:lnTo>
                  <a:lnTo>
                    <a:pt x="35716" y="417113"/>
                  </a:lnTo>
                  <a:lnTo>
                    <a:pt x="37269" y="469954"/>
                  </a:lnTo>
                  <a:lnTo>
                    <a:pt x="37618" y="420062"/>
                  </a:lnTo>
                  <a:lnTo>
                    <a:pt x="40764" y="359489"/>
                  </a:lnTo>
                  <a:lnTo>
                    <a:pt x="52222" y="319425"/>
                  </a:lnTo>
                  <a:lnTo>
                    <a:pt x="77055" y="274446"/>
                  </a:lnTo>
                  <a:lnTo>
                    <a:pt x="86147" y="268362"/>
                  </a:lnTo>
                  <a:lnTo>
                    <a:pt x="108728" y="264721"/>
                  </a:lnTo>
                  <a:lnTo>
                    <a:pt x="118961" y="268897"/>
                  </a:lnTo>
                  <a:lnTo>
                    <a:pt x="136570" y="286016"/>
                  </a:lnTo>
                  <a:lnTo>
                    <a:pt x="154048" y="316372"/>
                  </a:lnTo>
                  <a:lnTo>
                    <a:pt x="170435" y="366477"/>
                  </a:lnTo>
                  <a:lnTo>
                    <a:pt x="184936" y="421434"/>
                  </a:lnTo>
                  <a:lnTo>
                    <a:pt x="193477" y="477350"/>
                  </a:lnTo>
                  <a:lnTo>
                    <a:pt x="193008" y="483180"/>
                  </a:lnTo>
                  <a:lnTo>
                    <a:pt x="191525" y="483557"/>
                  </a:lnTo>
                  <a:lnTo>
                    <a:pt x="189367" y="480298"/>
                  </a:lnTo>
                  <a:lnTo>
                    <a:pt x="191919" y="453356"/>
                  </a:lnTo>
                  <a:lnTo>
                    <a:pt x="204431" y="404670"/>
                  </a:lnTo>
                  <a:lnTo>
                    <a:pt x="215501" y="386134"/>
                  </a:lnTo>
                  <a:lnTo>
                    <a:pt x="271951" y="333613"/>
                  </a:lnTo>
                  <a:lnTo>
                    <a:pt x="330205" y="284282"/>
                  </a:lnTo>
                  <a:lnTo>
                    <a:pt x="344320" y="269067"/>
                  </a:lnTo>
                  <a:lnTo>
                    <a:pt x="354493" y="250607"/>
                  </a:lnTo>
                  <a:lnTo>
                    <a:pt x="356675" y="227584"/>
                  </a:lnTo>
                  <a:lnTo>
                    <a:pt x="355618" y="214894"/>
                  </a:lnTo>
                  <a:lnTo>
                    <a:pt x="351405" y="205263"/>
                  </a:lnTo>
                  <a:lnTo>
                    <a:pt x="337365" y="191444"/>
                  </a:lnTo>
                  <a:lnTo>
                    <a:pt x="316307" y="187641"/>
                  </a:lnTo>
                  <a:lnTo>
                    <a:pt x="292520" y="191021"/>
                  </a:lnTo>
                  <a:lnTo>
                    <a:pt x="270249" y="200322"/>
                  </a:lnTo>
                  <a:lnTo>
                    <a:pt x="243570" y="224301"/>
                  </a:lnTo>
                  <a:lnTo>
                    <a:pt x="226436" y="253633"/>
                  </a:lnTo>
                  <a:lnTo>
                    <a:pt x="213950" y="290140"/>
                  </a:lnTo>
                  <a:lnTo>
                    <a:pt x="214021" y="336181"/>
                  </a:lnTo>
                  <a:lnTo>
                    <a:pt x="225695" y="387330"/>
                  </a:lnTo>
                  <a:lnTo>
                    <a:pt x="249318" y="428110"/>
                  </a:lnTo>
                  <a:lnTo>
                    <a:pt x="263917" y="442955"/>
                  </a:lnTo>
                  <a:lnTo>
                    <a:pt x="282103" y="453452"/>
                  </a:lnTo>
                  <a:lnTo>
                    <a:pt x="301884" y="455778"/>
                  </a:lnTo>
                  <a:lnTo>
                    <a:pt x="322374" y="451742"/>
                  </a:lnTo>
                  <a:lnTo>
                    <a:pt x="36403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776034" y="3358590"/>
              <a:ext cx="161418" cy="232125"/>
            </a:xfrm>
            <a:custGeom>
              <a:avLst/>
              <a:gdLst/>
              <a:ahLst/>
              <a:cxnLst/>
              <a:rect l="0" t="0" r="0" b="0"/>
              <a:pathLst>
                <a:path w="161418" h="232125">
                  <a:moveTo>
                    <a:pt x="3489" y="105285"/>
                  </a:moveTo>
                  <a:lnTo>
                    <a:pt x="21447" y="161500"/>
                  </a:lnTo>
                  <a:lnTo>
                    <a:pt x="35156" y="216952"/>
                  </a:lnTo>
                  <a:lnTo>
                    <a:pt x="38638" y="228863"/>
                  </a:lnTo>
                  <a:lnTo>
                    <a:pt x="38620" y="232124"/>
                  </a:lnTo>
                  <a:lnTo>
                    <a:pt x="32361" y="223269"/>
                  </a:lnTo>
                  <a:lnTo>
                    <a:pt x="10578" y="167723"/>
                  </a:lnTo>
                  <a:lnTo>
                    <a:pt x="0" y="136654"/>
                  </a:lnTo>
                  <a:lnTo>
                    <a:pt x="636" y="99631"/>
                  </a:lnTo>
                  <a:lnTo>
                    <a:pt x="13822" y="64616"/>
                  </a:lnTo>
                  <a:lnTo>
                    <a:pt x="38136" y="37603"/>
                  </a:lnTo>
                  <a:lnTo>
                    <a:pt x="67567" y="20371"/>
                  </a:lnTo>
                  <a:lnTo>
                    <a:pt x="127755" y="3491"/>
                  </a:lnTo>
                  <a:lnTo>
                    <a:pt x="1614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38545" y="3032997"/>
              <a:ext cx="188314" cy="589261"/>
            </a:xfrm>
            <a:custGeom>
              <a:avLst/>
              <a:gdLst/>
              <a:ahLst/>
              <a:cxnLst/>
              <a:rect l="0" t="0" r="0" b="0"/>
              <a:pathLst>
                <a:path w="188314" h="589261">
                  <a:moveTo>
                    <a:pt x="109517" y="378236"/>
                  </a:moveTo>
                  <a:lnTo>
                    <a:pt x="103928" y="361468"/>
                  </a:lnTo>
                  <a:lnTo>
                    <a:pt x="97602" y="356529"/>
                  </a:lnTo>
                  <a:lnTo>
                    <a:pt x="78095" y="351041"/>
                  </a:lnTo>
                  <a:lnTo>
                    <a:pt x="68682" y="351917"/>
                  </a:lnTo>
                  <a:lnTo>
                    <a:pt x="51983" y="359130"/>
                  </a:lnTo>
                  <a:lnTo>
                    <a:pt x="29429" y="381933"/>
                  </a:lnTo>
                  <a:lnTo>
                    <a:pt x="9252" y="429485"/>
                  </a:lnTo>
                  <a:lnTo>
                    <a:pt x="0" y="468940"/>
                  </a:lnTo>
                  <a:lnTo>
                    <a:pt x="3444" y="530690"/>
                  </a:lnTo>
                  <a:lnTo>
                    <a:pt x="10121" y="551668"/>
                  </a:lnTo>
                  <a:lnTo>
                    <a:pt x="33471" y="584200"/>
                  </a:lnTo>
                  <a:lnTo>
                    <a:pt x="42442" y="588074"/>
                  </a:lnTo>
                  <a:lnTo>
                    <a:pt x="64888" y="589260"/>
                  </a:lnTo>
                  <a:lnTo>
                    <a:pt x="84223" y="582769"/>
                  </a:lnTo>
                  <a:lnTo>
                    <a:pt x="100615" y="570915"/>
                  </a:lnTo>
                  <a:lnTo>
                    <a:pt x="137345" y="524665"/>
                  </a:lnTo>
                  <a:lnTo>
                    <a:pt x="165031" y="462379"/>
                  </a:lnTo>
                  <a:lnTo>
                    <a:pt x="172345" y="411927"/>
                  </a:lnTo>
                  <a:lnTo>
                    <a:pt x="180723" y="356902"/>
                  </a:lnTo>
                  <a:lnTo>
                    <a:pt x="188313" y="300972"/>
                  </a:lnTo>
                  <a:lnTo>
                    <a:pt x="186546" y="242129"/>
                  </a:lnTo>
                  <a:lnTo>
                    <a:pt x="184203" y="189599"/>
                  </a:lnTo>
                  <a:lnTo>
                    <a:pt x="177920" y="133220"/>
                  </a:lnTo>
                  <a:lnTo>
                    <a:pt x="165316" y="76504"/>
                  </a:lnTo>
                  <a:lnTo>
                    <a:pt x="148075" y="20740"/>
                  </a:lnTo>
                  <a:lnTo>
                    <a:pt x="134843" y="5659"/>
                  </a:lnTo>
                  <a:lnTo>
                    <a:pt x="126401" y="0"/>
                  </a:lnTo>
                  <a:lnTo>
                    <a:pt x="119603" y="906"/>
                  </a:lnTo>
                  <a:lnTo>
                    <a:pt x="113901" y="6190"/>
                  </a:lnTo>
                  <a:lnTo>
                    <a:pt x="108930" y="14392"/>
                  </a:lnTo>
                  <a:lnTo>
                    <a:pt x="97178" y="71327"/>
                  </a:lnTo>
                  <a:lnTo>
                    <a:pt x="90182" y="131478"/>
                  </a:lnTo>
                  <a:lnTo>
                    <a:pt x="92345" y="173419"/>
                  </a:lnTo>
                  <a:lnTo>
                    <a:pt x="96035" y="218186"/>
                  </a:lnTo>
                  <a:lnTo>
                    <a:pt x="99283" y="280511"/>
                  </a:lnTo>
                  <a:lnTo>
                    <a:pt x="107134" y="331993"/>
                  </a:lnTo>
                  <a:lnTo>
                    <a:pt x="116870" y="389490"/>
                  </a:lnTo>
                  <a:lnTo>
                    <a:pt x="127163" y="441752"/>
                  </a:lnTo>
                  <a:lnTo>
                    <a:pt x="138792" y="479334"/>
                  </a:lnTo>
                  <a:lnTo>
                    <a:pt x="172688" y="525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05989" y="3421761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20" y="57265"/>
                  </a:lnTo>
                  <a:lnTo>
                    <a:pt x="14655" y="11256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505989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495461" y="3363419"/>
              <a:ext cx="281713" cy="458426"/>
            </a:xfrm>
            <a:custGeom>
              <a:avLst/>
              <a:gdLst/>
              <a:ahLst/>
              <a:cxnLst/>
              <a:rect l="0" t="0" r="0" b="0"/>
              <a:pathLst>
                <a:path w="281713" h="458426">
                  <a:moveTo>
                    <a:pt x="210570" y="195213"/>
                  </a:moveTo>
                  <a:lnTo>
                    <a:pt x="221748" y="184035"/>
                  </a:lnTo>
                  <a:lnTo>
                    <a:pt x="234289" y="149137"/>
                  </a:lnTo>
                  <a:lnTo>
                    <a:pt x="239432" y="94518"/>
                  </a:lnTo>
                  <a:lnTo>
                    <a:pt x="235875" y="70911"/>
                  </a:lnTo>
                  <a:lnTo>
                    <a:pt x="224156" y="48721"/>
                  </a:lnTo>
                  <a:lnTo>
                    <a:pt x="193627" y="11468"/>
                  </a:lnTo>
                  <a:lnTo>
                    <a:pt x="173014" y="2414"/>
                  </a:lnTo>
                  <a:lnTo>
                    <a:pt x="160966" y="0"/>
                  </a:lnTo>
                  <a:lnTo>
                    <a:pt x="149425" y="1900"/>
                  </a:lnTo>
                  <a:lnTo>
                    <a:pt x="127242" y="13370"/>
                  </a:lnTo>
                  <a:lnTo>
                    <a:pt x="111924" y="30166"/>
                  </a:lnTo>
                  <a:lnTo>
                    <a:pt x="92558" y="69544"/>
                  </a:lnTo>
                  <a:lnTo>
                    <a:pt x="91050" y="93347"/>
                  </a:lnTo>
                  <a:lnTo>
                    <a:pt x="99613" y="141166"/>
                  </a:lnTo>
                  <a:lnTo>
                    <a:pt x="106183" y="149823"/>
                  </a:lnTo>
                  <a:lnTo>
                    <a:pt x="125961" y="162561"/>
                  </a:lnTo>
                  <a:lnTo>
                    <a:pt x="147229" y="165883"/>
                  </a:lnTo>
                  <a:lnTo>
                    <a:pt x="167211" y="162290"/>
                  </a:lnTo>
                  <a:lnTo>
                    <a:pt x="191613" y="147114"/>
                  </a:lnTo>
                  <a:lnTo>
                    <a:pt x="212492" y="126629"/>
                  </a:lnTo>
                  <a:lnTo>
                    <a:pt x="222343" y="108579"/>
                  </a:lnTo>
                  <a:lnTo>
                    <a:pt x="226607" y="105871"/>
                  </a:lnTo>
                  <a:lnTo>
                    <a:pt x="230620" y="107576"/>
                  </a:lnTo>
                  <a:lnTo>
                    <a:pt x="234465" y="112221"/>
                  </a:lnTo>
                  <a:lnTo>
                    <a:pt x="252595" y="166101"/>
                  </a:lnTo>
                  <a:lnTo>
                    <a:pt x="266704" y="225857"/>
                  </a:lnTo>
                  <a:lnTo>
                    <a:pt x="279586" y="278345"/>
                  </a:lnTo>
                  <a:lnTo>
                    <a:pt x="281712" y="318760"/>
                  </a:lnTo>
                  <a:lnTo>
                    <a:pt x="272542" y="371219"/>
                  </a:lnTo>
                  <a:lnTo>
                    <a:pt x="269432" y="382740"/>
                  </a:lnTo>
                  <a:lnTo>
                    <a:pt x="263849" y="391591"/>
                  </a:lnTo>
                  <a:lnTo>
                    <a:pt x="248288" y="404545"/>
                  </a:lnTo>
                  <a:lnTo>
                    <a:pt x="194060" y="415157"/>
                  </a:lnTo>
                  <a:lnTo>
                    <a:pt x="137075" y="424185"/>
                  </a:lnTo>
                  <a:lnTo>
                    <a:pt x="80759" y="431905"/>
                  </a:lnTo>
                  <a:lnTo>
                    <a:pt x="19892" y="448101"/>
                  </a:lnTo>
                  <a:lnTo>
                    <a:pt x="0" y="458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832373" y="342176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32373" y="3305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90300" y="3211191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9664"/>
                  </a:lnTo>
                  <a:lnTo>
                    <a:pt x="3119" y="239238"/>
                  </a:lnTo>
                  <a:lnTo>
                    <a:pt x="8333" y="293934"/>
                  </a:lnTo>
                  <a:lnTo>
                    <a:pt x="9878" y="337826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06072" y="3348062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7" y="0"/>
                  </a:lnTo>
                  <a:lnTo>
                    <a:pt x="77892" y="1170"/>
                  </a:lnTo>
                  <a:lnTo>
                    <a:pt x="3241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139009" y="3305948"/>
              <a:ext cx="211738" cy="286908"/>
            </a:xfrm>
            <a:custGeom>
              <a:avLst/>
              <a:gdLst/>
              <a:ahLst/>
              <a:cxnLst/>
              <a:rect l="0" t="0" r="0" b="0"/>
              <a:pathLst>
                <a:path w="211738" h="286908">
                  <a:moveTo>
                    <a:pt x="135561" y="0"/>
                  </a:moveTo>
                  <a:lnTo>
                    <a:pt x="73468" y="14654"/>
                  </a:lnTo>
                  <a:lnTo>
                    <a:pt x="46713" y="30338"/>
                  </a:lnTo>
                  <a:lnTo>
                    <a:pt x="16712" y="58938"/>
                  </a:lnTo>
                  <a:lnTo>
                    <a:pt x="2410" y="81567"/>
                  </a:lnTo>
                  <a:lnTo>
                    <a:pt x="0" y="91812"/>
                  </a:lnTo>
                  <a:lnTo>
                    <a:pt x="734" y="100983"/>
                  </a:lnTo>
                  <a:lnTo>
                    <a:pt x="3562" y="109436"/>
                  </a:lnTo>
                  <a:lnTo>
                    <a:pt x="16063" y="121947"/>
                  </a:lnTo>
                  <a:lnTo>
                    <a:pt x="24310" y="126922"/>
                  </a:lnTo>
                  <a:lnTo>
                    <a:pt x="58274" y="133923"/>
                  </a:lnTo>
                  <a:lnTo>
                    <a:pt x="109332" y="138628"/>
                  </a:lnTo>
                  <a:lnTo>
                    <a:pt x="167771" y="165500"/>
                  </a:lnTo>
                  <a:lnTo>
                    <a:pt x="188481" y="177281"/>
                  </a:lnTo>
                  <a:lnTo>
                    <a:pt x="203144" y="193435"/>
                  </a:lnTo>
                  <a:lnTo>
                    <a:pt x="208693" y="202656"/>
                  </a:lnTo>
                  <a:lnTo>
                    <a:pt x="211737" y="225380"/>
                  </a:lnTo>
                  <a:lnTo>
                    <a:pt x="210911" y="237991"/>
                  </a:lnTo>
                  <a:lnTo>
                    <a:pt x="200635" y="258242"/>
                  </a:lnTo>
                  <a:lnTo>
                    <a:pt x="192982" y="266918"/>
                  </a:lnTo>
                  <a:lnTo>
                    <a:pt x="168880" y="279677"/>
                  </a:lnTo>
                  <a:lnTo>
                    <a:pt x="139841" y="286907"/>
                  </a:lnTo>
                  <a:lnTo>
                    <a:pt x="83070" y="285137"/>
                  </a:lnTo>
                  <a:lnTo>
                    <a:pt x="4080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804287" y="3053264"/>
              <a:ext cx="38338" cy="463255"/>
            </a:xfrm>
            <a:custGeom>
              <a:avLst/>
              <a:gdLst/>
              <a:ahLst/>
              <a:cxnLst/>
              <a:rect l="0" t="0" r="0" b="0"/>
              <a:pathLst>
                <a:path w="38338" h="46325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15378" y="185105"/>
                  </a:lnTo>
                  <a:lnTo>
                    <a:pt x="26361" y="247164"/>
                  </a:lnTo>
                  <a:lnTo>
                    <a:pt x="36372" y="307719"/>
                  </a:lnTo>
                  <a:lnTo>
                    <a:pt x="38337" y="367540"/>
                  </a:lnTo>
                  <a:lnTo>
                    <a:pt x="37556" y="431003"/>
                  </a:lnTo>
                  <a:lnTo>
                    <a:pt x="2829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695709" y="3221720"/>
              <a:ext cx="242157" cy="84229"/>
            </a:xfrm>
            <a:custGeom>
              <a:avLst/>
              <a:gdLst/>
              <a:ahLst/>
              <a:cxnLst/>
              <a:rect l="0" t="0" r="0" b="0"/>
              <a:pathLst>
                <a:path w="242157" h="84229">
                  <a:moveTo>
                    <a:pt x="242156" y="0"/>
                  </a:moveTo>
                  <a:lnTo>
                    <a:pt x="187111" y="17958"/>
                  </a:lnTo>
                  <a:lnTo>
                    <a:pt x="127643" y="35149"/>
                  </a:lnTo>
                  <a:lnTo>
                    <a:pt x="76080" y="49143"/>
                  </a:lnTo>
                  <a:lnTo>
                    <a:pt x="37100" y="6083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902277" y="3366346"/>
              <a:ext cx="199693" cy="196279"/>
            </a:xfrm>
            <a:custGeom>
              <a:avLst/>
              <a:gdLst/>
              <a:ahLst/>
              <a:cxnLst/>
              <a:rect l="0" t="0" r="0" b="0"/>
              <a:pathLst>
                <a:path w="199693" h="196279">
                  <a:moveTo>
                    <a:pt x="109288" y="13301"/>
                  </a:moveTo>
                  <a:lnTo>
                    <a:pt x="98109" y="2123"/>
                  </a:lnTo>
                  <a:lnTo>
                    <a:pt x="91306" y="0"/>
                  </a:lnTo>
                  <a:lnTo>
                    <a:pt x="74390" y="760"/>
                  </a:lnTo>
                  <a:lnTo>
                    <a:pt x="58293" y="8118"/>
                  </a:lnTo>
                  <a:lnTo>
                    <a:pt x="28895" y="31905"/>
                  </a:lnTo>
                  <a:lnTo>
                    <a:pt x="13198" y="57808"/>
                  </a:lnTo>
                  <a:lnTo>
                    <a:pt x="1138" y="87710"/>
                  </a:lnTo>
                  <a:lnTo>
                    <a:pt x="0" y="108373"/>
                  </a:lnTo>
                  <a:lnTo>
                    <a:pt x="4563" y="128085"/>
                  </a:lnTo>
                  <a:lnTo>
                    <a:pt x="14390" y="144645"/>
                  </a:lnTo>
                  <a:lnTo>
                    <a:pt x="38666" y="167121"/>
                  </a:lnTo>
                  <a:lnTo>
                    <a:pt x="99029" y="195126"/>
                  </a:lnTo>
                  <a:lnTo>
                    <a:pt x="119936" y="196278"/>
                  </a:lnTo>
                  <a:lnTo>
                    <a:pt x="130425" y="194947"/>
                  </a:lnTo>
                  <a:lnTo>
                    <a:pt x="151437" y="184110"/>
                  </a:lnTo>
                  <a:lnTo>
                    <a:pt x="179878" y="158278"/>
                  </a:lnTo>
                  <a:lnTo>
                    <a:pt x="187933" y="148557"/>
                  </a:lnTo>
                  <a:lnTo>
                    <a:pt x="196883" y="122158"/>
                  </a:lnTo>
                  <a:lnTo>
                    <a:pt x="199692" y="93268"/>
                  </a:lnTo>
                  <a:lnTo>
                    <a:pt x="197040" y="68729"/>
                  </a:lnTo>
                  <a:lnTo>
                    <a:pt x="188843" y="49245"/>
                  </a:lnTo>
                  <a:lnTo>
                    <a:pt x="183381" y="40773"/>
                  </a:lnTo>
                  <a:lnTo>
                    <a:pt x="167954" y="28241"/>
                  </a:lnTo>
                  <a:lnTo>
                    <a:pt x="158927" y="23261"/>
                  </a:lnTo>
                  <a:lnTo>
                    <a:pt x="139538" y="20848"/>
                  </a:lnTo>
                  <a:lnTo>
                    <a:pt x="77702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432897" y="3190134"/>
              <a:ext cx="10337" cy="368499"/>
            </a:xfrm>
            <a:custGeom>
              <a:avLst/>
              <a:gdLst/>
              <a:ahLst/>
              <a:cxnLst/>
              <a:rect l="0" t="0" r="0" b="0"/>
              <a:pathLst>
                <a:path w="10337" h="368499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2984" y="211079"/>
                  </a:lnTo>
                  <a:lnTo>
                    <a:pt x="8158" y="267653"/>
                  </a:lnTo>
                  <a:lnTo>
                    <a:pt x="9906" y="328691"/>
                  </a:lnTo>
                  <a:lnTo>
                    <a:pt x="10336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316891" y="3327005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9006" y="5589"/>
                  </a:lnTo>
                  <a:lnTo>
                    <a:pt x="100385" y="10723"/>
                  </a:lnTo>
                  <a:lnTo>
                    <a:pt x="45652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527461" y="3105906"/>
              <a:ext cx="317472" cy="439431"/>
            </a:xfrm>
            <a:custGeom>
              <a:avLst/>
              <a:gdLst/>
              <a:ahLst/>
              <a:cxnLst/>
              <a:rect l="0" t="0" r="0" b="0"/>
              <a:pathLst>
                <a:path w="317472" h="439431">
                  <a:moveTo>
                    <a:pt x="0" y="0"/>
                  </a:moveTo>
                  <a:lnTo>
                    <a:pt x="3120" y="52051"/>
                  </a:lnTo>
                  <a:lnTo>
                    <a:pt x="8333" y="108229"/>
                  </a:lnTo>
                  <a:lnTo>
                    <a:pt x="9878" y="163089"/>
                  </a:lnTo>
                  <a:lnTo>
                    <a:pt x="15989" y="217959"/>
                  </a:lnTo>
                  <a:lnTo>
                    <a:pt x="25144" y="268522"/>
                  </a:lnTo>
                  <a:lnTo>
                    <a:pt x="29677" y="322368"/>
                  </a:lnTo>
                  <a:lnTo>
                    <a:pt x="31020" y="369777"/>
                  </a:lnTo>
                  <a:lnTo>
                    <a:pt x="28869" y="375200"/>
                  </a:lnTo>
                  <a:lnTo>
                    <a:pt x="25095" y="374136"/>
                  </a:lnTo>
                  <a:lnTo>
                    <a:pt x="20239" y="368747"/>
                  </a:lnTo>
                  <a:lnTo>
                    <a:pt x="14844" y="350281"/>
                  </a:lnTo>
                  <a:lnTo>
                    <a:pt x="14927" y="310457"/>
                  </a:lnTo>
                  <a:lnTo>
                    <a:pt x="25435" y="255777"/>
                  </a:lnTo>
                  <a:lnTo>
                    <a:pt x="40941" y="227604"/>
                  </a:lnTo>
                  <a:lnTo>
                    <a:pt x="49521" y="223096"/>
                  </a:lnTo>
                  <a:lnTo>
                    <a:pt x="71532" y="221207"/>
                  </a:lnTo>
                  <a:lnTo>
                    <a:pt x="81613" y="225850"/>
                  </a:lnTo>
                  <a:lnTo>
                    <a:pt x="114603" y="263805"/>
                  </a:lnTo>
                  <a:lnTo>
                    <a:pt x="128144" y="286872"/>
                  </a:lnTo>
                  <a:lnTo>
                    <a:pt x="143249" y="346222"/>
                  </a:lnTo>
                  <a:lnTo>
                    <a:pt x="152918" y="402046"/>
                  </a:lnTo>
                  <a:lnTo>
                    <a:pt x="152248" y="401391"/>
                  </a:lnTo>
                  <a:lnTo>
                    <a:pt x="150632" y="397446"/>
                  </a:lnTo>
                  <a:lnTo>
                    <a:pt x="153946" y="375125"/>
                  </a:lnTo>
                  <a:lnTo>
                    <a:pt x="167926" y="346285"/>
                  </a:lnTo>
                  <a:lnTo>
                    <a:pt x="186548" y="332109"/>
                  </a:lnTo>
                  <a:lnTo>
                    <a:pt x="249000" y="308420"/>
                  </a:lnTo>
                  <a:lnTo>
                    <a:pt x="290951" y="283494"/>
                  </a:lnTo>
                  <a:lnTo>
                    <a:pt x="305956" y="268717"/>
                  </a:lnTo>
                  <a:lnTo>
                    <a:pt x="316524" y="250451"/>
                  </a:lnTo>
                  <a:lnTo>
                    <a:pt x="317471" y="240667"/>
                  </a:lnTo>
                  <a:lnTo>
                    <a:pt x="312284" y="220437"/>
                  </a:lnTo>
                  <a:lnTo>
                    <a:pt x="305285" y="212469"/>
                  </a:lnTo>
                  <a:lnTo>
                    <a:pt x="285031" y="200496"/>
                  </a:lnTo>
                  <a:lnTo>
                    <a:pt x="263551" y="197514"/>
                  </a:lnTo>
                  <a:lnTo>
                    <a:pt x="215576" y="205131"/>
                  </a:lnTo>
                  <a:lnTo>
                    <a:pt x="186057" y="220137"/>
                  </a:lnTo>
                  <a:lnTo>
                    <a:pt x="162492" y="244990"/>
                  </a:lnTo>
                  <a:lnTo>
                    <a:pt x="154107" y="270711"/>
                  </a:lnTo>
                  <a:lnTo>
                    <a:pt x="152506" y="314958"/>
                  </a:lnTo>
                  <a:lnTo>
                    <a:pt x="162446" y="366241"/>
                  </a:lnTo>
                  <a:lnTo>
                    <a:pt x="177853" y="393825"/>
                  </a:lnTo>
                  <a:lnTo>
                    <a:pt x="197236" y="416816"/>
                  </a:lnTo>
                  <a:lnTo>
                    <a:pt x="223387" y="432857"/>
                  </a:lnTo>
                  <a:lnTo>
                    <a:pt x="258951" y="439430"/>
                  </a:lnTo>
                  <a:lnTo>
                    <a:pt x="279256" y="434728"/>
                  </a:lnTo>
                  <a:lnTo>
                    <a:pt x="30532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087519" y="3309435"/>
              <a:ext cx="134824" cy="210530"/>
            </a:xfrm>
            <a:custGeom>
              <a:avLst/>
              <a:gdLst/>
              <a:ahLst/>
              <a:cxnLst/>
              <a:rect l="0" t="0" r="0" b="0"/>
              <a:pathLst>
                <a:path w="134824" h="210530">
                  <a:moveTo>
                    <a:pt x="8481" y="80741"/>
                  </a:moveTo>
                  <a:lnTo>
                    <a:pt x="14070" y="142834"/>
                  </a:lnTo>
                  <a:lnTo>
                    <a:pt x="29812" y="196413"/>
                  </a:lnTo>
                  <a:lnTo>
                    <a:pt x="34339" y="210529"/>
                  </a:lnTo>
                  <a:lnTo>
                    <a:pt x="15139" y="147753"/>
                  </a:lnTo>
                  <a:lnTo>
                    <a:pt x="2560" y="94151"/>
                  </a:lnTo>
                  <a:lnTo>
                    <a:pt x="0" y="66424"/>
                  </a:lnTo>
                  <a:lnTo>
                    <a:pt x="5102" y="41622"/>
                  </a:lnTo>
                  <a:lnTo>
                    <a:pt x="9737" y="30095"/>
                  </a:lnTo>
                  <a:lnTo>
                    <a:pt x="24247" y="14168"/>
                  </a:lnTo>
                  <a:lnTo>
                    <a:pt x="33030" y="8283"/>
                  </a:lnTo>
                  <a:lnTo>
                    <a:pt x="67747" y="0"/>
                  </a:lnTo>
                  <a:lnTo>
                    <a:pt x="117541" y="5305"/>
                  </a:lnTo>
                  <a:lnTo>
                    <a:pt x="134823" y="7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268918" y="3358590"/>
              <a:ext cx="16596" cy="200043"/>
            </a:xfrm>
            <a:custGeom>
              <a:avLst/>
              <a:gdLst/>
              <a:ahLst/>
              <a:cxnLst/>
              <a:rect l="0" t="0" r="0" b="0"/>
              <a:pathLst>
                <a:path w="16596" h="200043">
                  <a:moveTo>
                    <a:pt x="6066" y="0"/>
                  </a:moveTo>
                  <a:lnTo>
                    <a:pt x="2947" y="42692"/>
                  </a:lnTo>
                  <a:lnTo>
                    <a:pt x="0" y="64598"/>
                  </a:lnTo>
                  <a:lnTo>
                    <a:pt x="7641" y="119908"/>
                  </a:lnTo>
                  <a:lnTo>
                    <a:pt x="13942" y="163431"/>
                  </a:lnTo>
                  <a:lnTo>
                    <a:pt x="16595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274984" y="3211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285513" y="3355688"/>
              <a:ext cx="240509" cy="392458"/>
            </a:xfrm>
            <a:custGeom>
              <a:avLst/>
              <a:gdLst/>
              <a:ahLst/>
              <a:cxnLst/>
              <a:rect l="0" t="0" r="0" b="0"/>
              <a:pathLst>
                <a:path w="240509" h="392458">
                  <a:moveTo>
                    <a:pt x="157927" y="181887"/>
                  </a:moveTo>
                  <a:lnTo>
                    <a:pt x="173568" y="163906"/>
                  </a:lnTo>
                  <a:lnTo>
                    <a:pt x="192771" y="117734"/>
                  </a:lnTo>
                  <a:lnTo>
                    <a:pt x="193691" y="97222"/>
                  </a:lnTo>
                  <a:lnTo>
                    <a:pt x="184749" y="49870"/>
                  </a:lnTo>
                  <a:lnTo>
                    <a:pt x="172187" y="29236"/>
                  </a:lnTo>
                  <a:lnTo>
                    <a:pt x="154906" y="13436"/>
                  </a:lnTo>
                  <a:lnTo>
                    <a:pt x="135527" y="2515"/>
                  </a:lnTo>
                  <a:lnTo>
                    <a:pt x="115216" y="0"/>
                  </a:lnTo>
                  <a:lnTo>
                    <a:pt x="104887" y="968"/>
                  </a:lnTo>
                  <a:lnTo>
                    <a:pt x="87170" y="11401"/>
                  </a:lnTo>
                  <a:lnTo>
                    <a:pt x="79170" y="19097"/>
                  </a:lnTo>
                  <a:lnTo>
                    <a:pt x="70282" y="43246"/>
                  </a:lnTo>
                  <a:lnTo>
                    <a:pt x="64575" y="100818"/>
                  </a:lnTo>
                  <a:lnTo>
                    <a:pt x="69176" y="137589"/>
                  </a:lnTo>
                  <a:lnTo>
                    <a:pt x="81048" y="156740"/>
                  </a:lnTo>
                  <a:lnTo>
                    <a:pt x="89127" y="165122"/>
                  </a:lnTo>
                  <a:lnTo>
                    <a:pt x="99192" y="169541"/>
                  </a:lnTo>
                  <a:lnTo>
                    <a:pt x="122853" y="171330"/>
                  </a:lnTo>
                  <a:lnTo>
                    <a:pt x="142729" y="165107"/>
                  </a:lnTo>
                  <a:lnTo>
                    <a:pt x="159361" y="153372"/>
                  </a:lnTo>
                  <a:lnTo>
                    <a:pt x="180709" y="127035"/>
                  </a:lnTo>
                  <a:lnTo>
                    <a:pt x="190669" y="107205"/>
                  </a:lnTo>
                  <a:lnTo>
                    <a:pt x="194963" y="105193"/>
                  </a:lnTo>
                  <a:lnTo>
                    <a:pt x="198995" y="108531"/>
                  </a:lnTo>
                  <a:lnTo>
                    <a:pt x="213872" y="147509"/>
                  </a:lnTo>
                  <a:lnTo>
                    <a:pt x="226907" y="207505"/>
                  </a:lnTo>
                  <a:lnTo>
                    <a:pt x="233814" y="265629"/>
                  </a:lnTo>
                  <a:lnTo>
                    <a:pt x="240508" y="322171"/>
                  </a:lnTo>
                  <a:lnTo>
                    <a:pt x="237547" y="332731"/>
                  </a:lnTo>
                  <a:lnTo>
                    <a:pt x="232064" y="340941"/>
                  </a:lnTo>
                  <a:lnTo>
                    <a:pt x="224899" y="347585"/>
                  </a:lnTo>
                  <a:lnTo>
                    <a:pt x="201341" y="354966"/>
                  </a:lnTo>
                  <a:lnTo>
                    <a:pt x="144146" y="359705"/>
                  </a:lnTo>
                  <a:lnTo>
                    <a:pt x="88958" y="361811"/>
                  </a:lnTo>
                  <a:lnTo>
                    <a:pt x="32208" y="375495"/>
                  </a:lnTo>
                  <a:lnTo>
                    <a:pt x="0" y="3924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506611" y="3116435"/>
              <a:ext cx="178985" cy="410612"/>
            </a:xfrm>
            <a:custGeom>
              <a:avLst/>
              <a:gdLst/>
              <a:ahLst/>
              <a:cxnLst/>
              <a:rect l="0" t="0" r="0" b="0"/>
              <a:pathLst>
                <a:path w="178985" h="410612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3" y="179664"/>
                  </a:lnTo>
                  <a:lnTo>
                    <a:pt x="12998" y="232998"/>
                  </a:lnTo>
                  <a:lnTo>
                    <a:pt x="21789" y="280386"/>
                  </a:lnTo>
                  <a:lnTo>
                    <a:pt x="31803" y="332642"/>
                  </a:lnTo>
                  <a:lnTo>
                    <a:pt x="46822" y="389945"/>
                  </a:lnTo>
                  <a:lnTo>
                    <a:pt x="42682" y="337375"/>
                  </a:lnTo>
                  <a:lnTo>
                    <a:pt x="45345" y="286787"/>
                  </a:lnTo>
                  <a:lnTo>
                    <a:pt x="51739" y="265501"/>
                  </a:lnTo>
                  <a:lnTo>
                    <a:pt x="62380" y="248242"/>
                  </a:lnTo>
                  <a:lnTo>
                    <a:pt x="69663" y="243873"/>
                  </a:lnTo>
                  <a:lnTo>
                    <a:pt x="87113" y="242139"/>
                  </a:lnTo>
                  <a:lnTo>
                    <a:pt x="116668" y="247740"/>
                  </a:lnTo>
                  <a:lnTo>
                    <a:pt x="134130" y="259845"/>
                  </a:lnTo>
                  <a:lnTo>
                    <a:pt x="148521" y="276923"/>
                  </a:lnTo>
                  <a:lnTo>
                    <a:pt x="167291" y="319603"/>
                  </a:lnTo>
                  <a:lnTo>
                    <a:pt x="177445" y="383029"/>
                  </a:lnTo>
                  <a:lnTo>
                    <a:pt x="17898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769823" y="3116435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2196" y="37478"/>
                  </a:lnTo>
                  <a:lnTo>
                    <a:pt x="435" y="100080"/>
                  </a:lnTo>
                  <a:lnTo>
                    <a:pt x="129" y="159504"/>
                  </a:lnTo>
                  <a:lnTo>
                    <a:pt x="38" y="221566"/>
                  </a:lnTo>
                  <a:lnTo>
                    <a:pt x="12" y="284408"/>
                  </a:lnTo>
                  <a:lnTo>
                    <a:pt x="4" y="336303"/>
                  </a:lnTo>
                  <a:lnTo>
                    <a:pt x="1" y="39759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664538" y="3298712"/>
              <a:ext cx="210572" cy="17765"/>
            </a:xfrm>
            <a:custGeom>
              <a:avLst/>
              <a:gdLst/>
              <a:ahLst/>
              <a:cxnLst/>
              <a:rect l="0" t="0" r="0" b="0"/>
              <a:pathLst>
                <a:path w="210572" h="17765">
                  <a:moveTo>
                    <a:pt x="210571" y="7236"/>
                  </a:moveTo>
                  <a:lnTo>
                    <a:pt x="183014" y="0"/>
                  </a:lnTo>
                  <a:lnTo>
                    <a:pt x="120553" y="477"/>
                  </a:lnTo>
                  <a:lnTo>
                    <a:pt x="67696" y="5233"/>
                  </a:lnTo>
                  <a:lnTo>
                    <a:pt x="28637" y="9762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106735" y="3063792"/>
              <a:ext cx="208381" cy="456592"/>
            </a:xfrm>
            <a:custGeom>
              <a:avLst/>
              <a:gdLst/>
              <a:ahLst/>
              <a:cxnLst/>
              <a:rect l="0" t="0" r="0" b="0"/>
              <a:pathLst>
                <a:path w="208381" h="456592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12998" y="158334"/>
                  </a:lnTo>
                  <a:lnTo>
                    <a:pt x="25055" y="217020"/>
                  </a:lnTo>
                  <a:lnTo>
                    <a:pt x="29651" y="268243"/>
                  </a:lnTo>
                  <a:lnTo>
                    <a:pt x="38439" y="326728"/>
                  </a:lnTo>
                  <a:lnTo>
                    <a:pt x="42195" y="378738"/>
                  </a:lnTo>
                  <a:lnTo>
                    <a:pt x="47113" y="432652"/>
                  </a:lnTo>
                  <a:lnTo>
                    <a:pt x="45447" y="446362"/>
                  </a:lnTo>
                  <a:lnTo>
                    <a:pt x="41996" y="453163"/>
                  </a:lnTo>
                  <a:lnTo>
                    <a:pt x="37356" y="455357"/>
                  </a:lnTo>
                  <a:lnTo>
                    <a:pt x="31923" y="454480"/>
                  </a:lnTo>
                  <a:lnTo>
                    <a:pt x="27131" y="449216"/>
                  </a:lnTo>
                  <a:lnTo>
                    <a:pt x="7357" y="399852"/>
                  </a:lnTo>
                  <a:lnTo>
                    <a:pt x="6390" y="378924"/>
                  </a:lnTo>
                  <a:lnTo>
                    <a:pt x="15300" y="336892"/>
                  </a:lnTo>
                  <a:lnTo>
                    <a:pt x="30530" y="305321"/>
                  </a:lnTo>
                  <a:lnTo>
                    <a:pt x="55450" y="279329"/>
                  </a:lnTo>
                  <a:lnTo>
                    <a:pt x="78067" y="270376"/>
                  </a:lnTo>
                  <a:lnTo>
                    <a:pt x="90649" y="267988"/>
                  </a:lnTo>
                  <a:lnTo>
                    <a:pt x="113988" y="271574"/>
                  </a:lnTo>
                  <a:lnTo>
                    <a:pt x="157568" y="287351"/>
                  </a:lnTo>
                  <a:lnTo>
                    <a:pt x="172586" y="300847"/>
                  </a:lnTo>
                  <a:lnTo>
                    <a:pt x="195690" y="348238"/>
                  </a:lnTo>
                  <a:lnTo>
                    <a:pt x="207285" y="392832"/>
                  </a:lnTo>
                  <a:lnTo>
                    <a:pt x="208380" y="405778"/>
                  </a:lnTo>
                  <a:lnTo>
                    <a:pt x="200239" y="429520"/>
                  </a:lnTo>
                  <a:lnTo>
                    <a:pt x="193154" y="440765"/>
                  </a:lnTo>
                  <a:lnTo>
                    <a:pt x="182582" y="448261"/>
                  </a:lnTo>
                  <a:lnTo>
                    <a:pt x="155237" y="456591"/>
                  </a:lnTo>
                  <a:lnTo>
                    <a:pt x="118137" y="455690"/>
                  </a:lnTo>
                  <a:lnTo>
                    <a:pt x="74159" y="443736"/>
                  </a:lnTo>
                  <a:lnTo>
                    <a:pt x="44591" y="426536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300623" y="3273297"/>
              <a:ext cx="179816" cy="247390"/>
            </a:xfrm>
            <a:custGeom>
              <a:avLst/>
              <a:gdLst/>
              <a:ahLst/>
              <a:cxnLst/>
              <a:rect l="0" t="0" r="0" b="0"/>
              <a:pathLst>
                <a:path w="179816" h="247390">
                  <a:moveTo>
                    <a:pt x="16683" y="106350"/>
                  </a:moveTo>
                  <a:lnTo>
                    <a:pt x="71727" y="123139"/>
                  </a:lnTo>
                  <a:lnTo>
                    <a:pt x="109682" y="124973"/>
                  </a:lnTo>
                  <a:lnTo>
                    <a:pt x="148223" y="117458"/>
                  </a:lnTo>
                  <a:lnTo>
                    <a:pt x="167172" y="106997"/>
                  </a:lnTo>
                  <a:lnTo>
                    <a:pt x="173161" y="98593"/>
                  </a:lnTo>
                  <a:lnTo>
                    <a:pt x="179815" y="76776"/>
                  </a:lnTo>
                  <a:lnTo>
                    <a:pt x="179249" y="66747"/>
                  </a:lnTo>
                  <a:lnTo>
                    <a:pt x="172382" y="49364"/>
                  </a:lnTo>
                  <a:lnTo>
                    <a:pt x="155362" y="26424"/>
                  </a:lnTo>
                  <a:lnTo>
                    <a:pt x="129913" y="4810"/>
                  </a:lnTo>
                  <a:lnTo>
                    <a:pt x="107172" y="0"/>
                  </a:lnTo>
                  <a:lnTo>
                    <a:pt x="94556" y="355"/>
                  </a:lnTo>
                  <a:lnTo>
                    <a:pt x="71180" y="10108"/>
                  </a:lnTo>
                  <a:lnTo>
                    <a:pt x="33167" y="39376"/>
                  </a:lnTo>
                  <a:lnTo>
                    <a:pt x="10388" y="71818"/>
                  </a:lnTo>
                  <a:lnTo>
                    <a:pt x="0" y="122244"/>
                  </a:lnTo>
                  <a:lnTo>
                    <a:pt x="2511" y="164872"/>
                  </a:lnTo>
                  <a:lnTo>
                    <a:pt x="22245" y="210717"/>
                  </a:lnTo>
                  <a:lnTo>
                    <a:pt x="35143" y="232284"/>
                  </a:lnTo>
                  <a:lnTo>
                    <a:pt x="44197" y="239439"/>
                  </a:lnTo>
                  <a:lnTo>
                    <a:pt x="66735" y="247389"/>
                  </a:lnTo>
                  <a:lnTo>
                    <a:pt x="100143" y="246276"/>
                  </a:lnTo>
                  <a:lnTo>
                    <a:pt x="153553" y="232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530610" y="3294058"/>
              <a:ext cx="144665" cy="246571"/>
            </a:xfrm>
            <a:custGeom>
              <a:avLst/>
              <a:gdLst/>
              <a:ahLst/>
              <a:cxnLst/>
              <a:rect l="0" t="0" r="0" b="0"/>
              <a:pathLst>
                <a:path w="144665" h="246571">
                  <a:moveTo>
                    <a:pt x="144664" y="54004"/>
                  </a:moveTo>
                  <a:lnTo>
                    <a:pt x="135089" y="29957"/>
                  </a:lnTo>
                  <a:lnTo>
                    <a:pt x="124421" y="15631"/>
                  </a:lnTo>
                  <a:lnTo>
                    <a:pt x="99672" y="0"/>
                  </a:lnTo>
                  <a:lnTo>
                    <a:pt x="77095" y="1146"/>
                  </a:lnTo>
                  <a:lnTo>
                    <a:pt x="53802" y="9455"/>
                  </a:lnTo>
                  <a:lnTo>
                    <a:pt x="35651" y="20946"/>
                  </a:lnTo>
                  <a:lnTo>
                    <a:pt x="22904" y="36972"/>
                  </a:lnTo>
                  <a:lnTo>
                    <a:pt x="5190" y="81445"/>
                  </a:lnTo>
                  <a:lnTo>
                    <a:pt x="0" y="141356"/>
                  </a:lnTo>
                  <a:lnTo>
                    <a:pt x="12126" y="200427"/>
                  </a:lnTo>
                  <a:lnTo>
                    <a:pt x="27665" y="227110"/>
                  </a:lnTo>
                  <a:lnTo>
                    <a:pt x="43532" y="239344"/>
                  </a:lnTo>
                  <a:lnTo>
                    <a:pt x="52676" y="244245"/>
                  </a:lnTo>
                  <a:lnTo>
                    <a:pt x="72195" y="246570"/>
                  </a:lnTo>
                  <a:lnTo>
                    <a:pt x="123608" y="24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09539" y="3337533"/>
              <a:ext cx="152378" cy="232189"/>
            </a:xfrm>
            <a:custGeom>
              <a:avLst/>
              <a:gdLst/>
              <a:ahLst/>
              <a:cxnLst/>
              <a:rect l="0" t="0" r="0" b="0"/>
              <a:pathLst>
                <a:path w="152378" h="232189">
                  <a:moveTo>
                    <a:pt x="92077" y="0"/>
                  </a:moveTo>
                  <a:lnTo>
                    <a:pt x="32484" y="49499"/>
                  </a:lnTo>
                  <a:lnTo>
                    <a:pt x="12759" y="85687"/>
                  </a:lnTo>
                  <a:lnTo>
                    <a:pt x="2415" y="117416"/>
                  </a:lnTo>
                  <a:lnTo>
                    <a:pt x="0" y="154763"/>
                  </a:lnTo>
                  <a:lnTo>
                    <a:pt x="3581" y="177578"/>
                  </a:lnTo>
                  <a:lnTo>
                    <a:pt x="12191" y="196297"/>
                  </a:lnTo>
                  <a:lnTo>
                    <a:pt x="24988" y="212416"/>
                  </a:lnTo>
                  <a:lnTo>
                    <a:pt x="42373" y="227378"/>
                  </a:lnTo>
                  <a:lnTo>
                    <a:pt x="51922" y="231134"/>
                  </a:lnTo>
                  <a:lnTo>
                    <a:pt x="71891" y="232188"/>
                  </a:lnTo>
                  <a:lnTo>
                    <a:pt x="102863" y="226204"/>
                  </a:lnTo>
                  <a:lnTo>
                    <a:pt x="120659" y="214009"/>
                  </a:lnTo>
                  <a:lnTo>
                    <a:pt x="135196" y="196891"/>
                  </a:lnTo>
                  <a:lnTo>
                    <a:pt x="145556" y="177584"/>
                  </a:lnTo>
                  <a:lnTo>
                    <a:pt x="152377" y="141395"/>
                  </a:lnTo>
                  <a:lnTo>
                    <a:pt x="146276" y="95650"/>
                  </a:lnTo>
                  <a:lnTo>
                    <a:pt x="140342" y="74097"/>
                  </a:lnTo>
                  <a:lnTo>
                    <a:pt x="127567" y="55939"/>
                  </a:lnTo>
                  <a:lnTo>
                    <a:pt x="106882" y="38801"/>
                  </a:lnTo>
                  <a:lnTo>
                    <a:pt x="92077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906901" y="3314412"/>
              <a:ext cx="410613" cy="240129"/>
            </a:xfrm>
            <a:custGeom>
              <a:avLst/>
              <a:gdLst/>
              <a:ahLst/>
              <a:cxnLst/>
              <a:rect l="0" t="0" r="0" b="0"/>
              <a:pathLst>
                <a:path w="410613" h="240129">
                  <a:moveTo>
                    <a:pt x="0" y="96821"/>
                  </a:moveTo>
                  <a:lnTo>
                    <a:pt x="14573" y="139512"/>
                  </a:lnTo>
                  <a:lnTo>
                    <a:pt x="33815" y="186752"/>
                  </a:lnTo>
                  <a:lnTo>
                    <a:pt x="34242" y="191870"/>
                  </a:lnTo>
                  <a:lnTo>
                    <a:pt x="32186" y="191772"/>
                  </a:lnTo>
                  <a:lnTo>
                    <a:pt x="28476" y="188198"/>
                  </a:lnTo>
                  <a:lnTo>
                    <a:pt x="23256" y="155221"/>
                  </a:lnTo>
                  <a:lnTo>
                    <a:pt x="32799" y="94460"/>
                  </a:lnTo>
                  <a:lnTo>
                    <a:pt x="40314" y="70035"/>
                  </a:lnTo>
                  <a:lnTo>
                    <a:pt x="51453" y="51381"/>
                  </a:lnTo>
                  <a:lnTo>
                    <a:pt x="57699" y="47810"/>
                  </a:lnTo>
                  <a:lnTo>
                    <a:pt x="64203" y="47769"/>
                  </a:lnTo>
                  <a:lnTo>
                    <a:pt x="77668" y="53963"/>
                  </a:lnTo>
                  <a:lnTo>
                    <a:pt x="91451" y="64515"/>
                  </a:lnTo>
                  <a:lnTo>
                    <a:pt x="106776" y="89198"/>
                  </a:lnTo>
                  <a:lnTo>
                    <a:pt x="117744" y="147651"/>
                  </a:lnTo>
                  <a:lnTo>
                    <a:pt x="121351" y="162696"/>
                  </a:lnTo>
                  <a:lnTo>
                    <a:pt x="120675" y="161795"/>
                  </a:lnTo>
                  <a:lnTo>
                    <a:pt x="119055" y="157684"/>
                  </a:lnTo>
                  <a:lnTo>
                    <a:pt x="117624" y="118635"/>
                  </a:lnTo>
                  <a:lnTo>
                    <a:pt x="130553" y="59746"/>
                  </a:lnTo>
                  <a:lnTo>
                    <a:pt x="136168" y="49877"/>
                  </a:lnTo>
                  <a:lnTo>
                    <a:pt x="151766" y="35793"/>
                  </a:lnTo>
                  <a:lnTo>
                    <a:pt x="160839" y="32739"/>
                  </a:lnTo>
                  <a:lnTo>
                    <a:pt x="180279" y="32465"/>
                  </a:lnTo>
                  <a:lnTo>
                    <a:pt x="188036" y="36369"/>
                  </a:lnTo>
                  <a:lnTo>
                    <a:pt x="199775" y="50067"/>
                  </a:lnTo>
                  <a:lnTo>
                    <a:pt x="229866" y="113455"/>
                  </a:lnTo>
                  <a:lnTo>
                    <a:pt x="246964" y="167524"/>
                  </a:lnTo>
                  <a:lnTo>
                    <a:pt x="250990" y="199918"/>
                  </a:lnTo>
                  <a:lnTo>
                    <a:pt x="251555" y="198308"/>
                  </a:lnTo>
                  <a:lnTo>
                    <a:pt x="251932" y="192555"/>
                  </a:lnTo>
                  <a:lnTo>
                    <a:pt x="263639" y="167690"/>
                  </a:lnTo>
                  <a:lnTo>
                    <a:pt x="296962" y="136253"/>
                  </a:lnTo>
                  <a:lnTo>
                    <a:pt x="356990" y="93384"/>
                  </a:lnTo>
                  <a:lnTo>
                    <a:pt x="395982" y="58226"/>
                  </a:lnTo>
                  <a:lnTo>
                    <a:pt x="399689" y="48864"/>
                  </a:lnTo>
                  <a:lnTo>
                    <a:pt x="400688" y="25984"/>
                  </a:lnTo>
                  <a:lnTo>
                    <a:pt x="396977" y="16841"/>
                  </a:lnTo>
                  <a:lnTo>
                    <a:pt x="383495" y="3562"/>
                  </a:lnTo>
                  <a:lnTo>
                    <a:pt x="362685" y="0"/>
                  </a:lnTo>
                  <a:lnTo>
                    <a:pt x="340178" y="3487"/>
                  </a:lnTo>
                  <a:lnTo>
                    <a:pt x="322376" y="12835"/>
                  </a:lnTo>
                  <a:lnTo>
                    <a:pt x="299200" y="36841"/>
                  </a:lnTo>
                  <a:lnTo>
                    <a:pt x="274783" y="95046"/>
                  </a:lnTo>
                  <a:lnTo>
                    <a:pt x="269525" y="118259"/>
                  </a:lnTo>
                  <a:lnTo>
                    <a:pt x="275681" y="168169"/>
                  </a:lnTo>
                  <a:lnTo>
                    <a:pt x="282792" y="189362"/>
                  </a:lnTo>
                  <a:lnTo>
                    <a:pt x="293752" y="206581"/>
                  </a:lnTo>
                  <a:lnTo>
                    <a:pt x="318665" y="229428"/>
                  </a:lnTo>
                  <a:lnTo>
                    <a:pt x="341280" y="237645"/>
                  </a:lnTo>
                  <a:lnTo>
                    <a:pt x="365759" y="240128"/>
                  </a:lnTo>
                  <a:lnTo>
                    <a:pt x="410612" y="233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612735" y="3056963"/>
              <a:ext cx="455124" cy="574280"/>
            </a:xfrm>
            <a:custGeom>
              <a:avLst/>
              <a:gdLst/>
              <a:ahLst/>
              <a:cxnLst/>
              <a:rect l="0" t="0" r="0" b="0"/>
              <a:pathLst>
                <a:path w="455124" h="574280">
                  <a:moveTo>
                    <a:pt x="241731" y="38415"/>
                  </a:moveTo>
                  <a:lnTo>
                    <a:pt x="206834" y="9107"/>
                  </a:lnTo>
                  <a:lnTo>
                    <a:pt x="184497" y="1992"/>
                  </a:lnTo>
                  <a:lnTo>
                    <a:pt x="158972" y="0"/>
                  </a:lnTo>
                  <a:lnTo>
                    <a:pt x="132030" y="3014"/>
                  </a:lnTo>
                  <a:lnTo>
                    <a:pt x="110697" y="11373"/>
                  </a:lnTo>
                  <a:lnTo>
                    <a:pt x="92246" y="25226"/>
                  </a:lnTo>
                  <a:lnTo>
                    <a:pt x="54925" y="72248"/>
                  </a:lnTo>
                  <a:lnTo>
                    <a:pt x="30266" y="126596"/>
                  </a:lnTo>
                  <a:lnTo>
                    <a:pt x="14130" y="177496"/>
                  </a:lnTo>
                  <a:lnTo>
                    <a:pt x="4408" y="230532"/>
                  </a:lnTo>
                  <a:lnTo>
                    <a:pt x="1008" y="284982"/>
                  </a:lnTo>
                  <a:lnTo>
                    <a:pt x="0" y="343879"/>
                  </a:lnTo>
                  <a:lnTo>
                    <a:pt x="871" y="397724"/>
                  </a:lnTo>
                  <a:lnTo>
                    <a:pt x="9189" y="442664"/>
                  </a:lnTo>
                  <a:lnTo>
                    <a:pt x="38984" y="500831"/>
                  </a:lnTo>
                  <a:lnTo>
                    <a:pt x="65064" y="533006"/>
                  </a:lnTo>
                  <a:lnTo>
                    <a:pt x="95018" y="553588"/>
                  </a:lnTo>
                  <a:lnTo>
                    <a:pt x="137752" y="569853"/>
                  </a:lnTo>
                  <a:lnTo>
                    <a:pt x="193160" y="574279"/>
                  </a:lnTo>
                  <a:lnTo>
                    <a:pt x="254494" y="569564"/>
                  </a:lnTo>
                  <a:lnTo>
                    <a:pt x="311669" y="548962"/>
                  </a:lnTo>
                  <a:lnTo>
                    <a:pt x="364903" y="519243"/>
                  </a:lnTo>
                  <a:lnTo>
                    <a:pt x="386552" y="498951"/>
                  </a:lnTo>
                  <a:lnTo>
                    <a:pt x="419513" y="447796"/>
                  </a:lnTo>
                  <a:lnTo>
                    <a:pt x="442964" y="392631"/>
                  </a:lnTo>
                  <a:lnTo>
                    <a:pt x="455123" y="345099"/>
                  </a:lnTo>
                  <a:lnTo>
                    <a:pt x="454958" y="293970"/>
                  </a:lnTo>
                  <a:lnTo>
                    <a:pt x="443250" y="231528"/>
                  </a:lnTo>
                  <a:lnTo>
                    <a:pt x="423753" y="182461"/>
                  </a:lnTo>
                  <a:lnTo>
                    <a:pt x="376429" y="126487"/>
                  </a:lnTo>
                  <a:lnTo>
                    <a:pt x="315361" y="78912"/>
                  </a:lnTo>
                  <a:lnTo>
                    <a:pt x="253868" y="47763"/>
                  </a:lnTo>
                  <a:lnTo>
                    <a:pt x="231203" y="38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198686" y="3345117"/>
              <a:ext cx="142992" cy="212121"/>
            </a:xfrm>
            <a:custGeom>
              <a:avLst/>
              <a:gdLst/>
              <a:ahLst/>
              <a:cxnLst/>
              <a:rect l="0" t="0" r="0" b="0"/>
              <a:pathLst>
                <a:path w="142992" h="212121">
                  <a:moveTo>
                    <a:pt x="76920" y="24002"/>
                  </a:moveTo>
                  <a:lnTo>
                    <a:pt x="58939" y="8361"/>
                  </a:lnTo>
                  <a:lnTo>
                    <a:pt x="42023" y="283"/>
                  </a:lnTo>
                  <a:lnTo>
                    <a:pt x="33768" y="0"/>
                  </a:lnTo>
                  <a:lnTo>
                    <a:pt x="18357" y="5925"/>
                  </a:lnTo>
                  <a:lnTo>
                    <a:pt x="6828" y="19478"/>
                  </a:lnTo>
                  <a:lnTo>
                    <a:pt x="2116" y="28005"/>
                  </a:lnTo>
                  <a:lnTo>
                    <a:pt x="0" y="46838"/>
                  </a:lnTo>
                  <a:lnTo>
                    <a:pt x="1074" y="56774"/>
                  </a:lnTo>
                  <a:lnTo>
                    <a:pt x="5299" y="64567"/>
                  </a:lnTo>
                  <a:lnTo>
                    <a:pt x="19352" y="76346"/>
                  </a:lnTo>
                  <a:lnTo>
                    <a:pt x="70249" y="97200"/>
                  </a:lnTo>
                  <a:lnTo>
                    <a:pt x="93842" y="105667"/>
                  </a:lnTo>
                  <a:lnTo>
                    <a:pt x="112127" y="117229"/>
                  </a:lnTo>
                  <a:lnTo>
                    <a:pt x="124934" y="133286"/>
                  </a:lnTo>
                  <a:lnTo>
                    <a:pt x="142686" y="172191"/>
                  </a:lnTo>
                  <a:lnTo>
                    <a:pt x="142991" y="181286"/>
                  </a:lnTo>
                  <a:lnTo>
                    <a:pt x="137090" y="197631"/>
                  </a:lnTo>
                  <a:lnTo>
                    <a:pt x="129902" y="202926"/>
                  </a:lnTo>
                  <a:lnTo>
                    <a:pt x="109436" y="208809"/>
                  </a:lnTo>
                  <a:lnTo>
                    <a:pt x="71607" y="212120"/>
                  </a:lnTo>
                  <a:lnTo>
                    <a:pt x="50772" y="206656"/>
                  </a:lnTo>
                  <a:lnTo>
                    <a:pt x="13749" y="181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149264" y="311643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84228"/>
                  </a:moveTo>
                  <a:lnTo>
                    <a:pt x="17937" y="41536"/>
                  </a:lnTo>
                  <a:lnTo>
                    <a:pt x="9604" y="16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47094" y="254293"/>
            <a:ext cx="9554938" cy="714329"/>
            <a:chOff x="247094" y="254293"/>
            <a:chExt cx="9554938" cy="714329"/>
          </a:xfrm>
        </p:grpSpPr>
        <p:sp>
          <p:nvSpPr>
            <p:cNvPr id="2" name="Freeform 1"/>
            <p:cNvSpPr/>
            <p:nvPr/>
          </p:nvSpPr>
          <p:spPr>
            <a:xfrm>
              <a:off x="463253" y="294797"/>
              <a:ext cx="20966" cy="536955"/>
            </a:xfrm>
            <a:custGeom>
              <a:avLst/>
              <a:gdLst/>
              <a:ahLst/>
              <a:cxnLst/>
              <a:rect l="0" t="0" r="0" b="0"/>
              <a:pathLst>
                <a:path w="20966" h="536955">
                  <a:moveTo>
                    <a:pt x="10529" y="0"/>
                  </a:moveTo>
                  <a:lnTo>
                    <a:pt x="1464" y="58617"/>
                  </a:lnTo>
                  <a:lnTo>
                    <a:pt x="7525" y="109065"/>
                  </a:lnTo>
                  <a:lnTo>
                    <a:pt x="10809" y="169056"/>
                  </a:lnTo>
                  <a:lnTo>
                    <a:pt x="17501" y="229466"/>
                  </a:lnTo>
                  <a:lnTo>
                    <a:pt x="20004" y="280380"/>
                  </a:lnTo>
                  <a:lnTo>
                    <a:pt x="20745" y="338879"/>
                  </a:lnTo>
                  <a:lnTo>
                    <a:pt x="20965" y="399496"/>
                  </a:lnTo>
                  <a:lnTo>
                    <a:pt x="19860" y="453852"/>
                  </a:lnTo>
                  <a:lnTo>
                    <a:pt x="9599" y="508494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7094" y="254293"/>
              <a:ext cx="458316" cy="569549"/>
            </a:xfrm>
            <a:custGeom>
              <a:avLst/>
              <a:gdLst/>
              <a:ahLst/>
              <a:cxnLst/>
              <a:rect l="0" t="0" r="0" b="0"/>
              <a:pathLst>
                <a:path w="458316" h="569549">
                  <a:moveTo>
                    <a:pt x="5589" y="145789"/>
                  </a:moveTo>
                  <a:lnTo>
                    <a:pt x="0" y="129022"/>
                  </a:lnTo>
                  <a:lnTo>
                    <a:pt x="1863" y="121743"/>
                  </a:lnTo>
                  <a:lnTo>
                    <a:pt x="33868" y="86196"/>
                  </a:lnTo>
                  <a:lnTo>
                    <a:pt x="70187" y="59235"/>
                  </a:lnTo>
                  <a:lnTo>
                    <a:pt x="133226" y="26662"/>
                  </a:lnTo>
                  <a:lnTo>
                    <a:pt x="185523" y="9651"/>
                  </a:lnTo>
                  <a:lnTo>
                    <a:pt x="240913" y="615"/>
                  </a:lnTo>
                  <a:lnTo>
                    <a:pt x="302981" y="0"/>
                  </a:lnTo>
                  <a:lnTo>
                    <a:pt x="340150" y="8096"/>
                  </a:lnTo>
                  <a:lnTo>
                    <a:pt x="381031" y="31200"/>
                  </a:lnTo>
                  <a:lnTo>
                    <a:pt x="411983" y="58294"/>
                  </a:lnTo>
                  <a:lnTo>
                    <a:pt x="420176" y="78436"/>
                  </a:lnTo>
                  <a:lnTo>
                    <a:pt x="425435" y="135085"/>
                  </a:lnTo>
                  <a:lnTo>
                    <a:pt x="419915" y="162089"/>
                  </a:lnTo>
                  <a:lnTo>
                    <a:pt x="397973" y="218862"/>
                  </a:lnTo>
                  <a:lnTo>
                    <a:pt x="358511" y="281435"/>
                  </a:lnTo>
                  <a:lnTo>
                    <a:pt x="307180" y="326698"/>
                  </a:lnTo>
                  <a:lnTo>
                    <a:pt x="257781" y="348669"/>
                  </a:lnTo>
                  <a:lnTo>
                    <a:pt x="253266" y="354742"/>
                  </a:lnTo>
                  <a:lnTo>
                    <a:pt x="252595" y="362300"/>
                  </a:lnTo>
                  <a:lnTo>
                    <a:pt x="258090" y="378887"/>
                  </a:lnTo>
                  <a:lnTo>
                    <a:pt x="286733" y="432436"/>
                  </a:lnTo>
                  <a:lnTo>
                    <a:pt x="314804" y="480745"/>
                  </a:lnTo>
                  <a:lnTo>
                    <a:pt x="366095" y="537367"/>
                  </a:lnTo>
                  <a:lnTo>
                    <a:pt x="385743" y="554960"/>
                  </a:lnTo>
                  <a:lnTo>
                    <a:pt x="406173" y="566679"/>
                  </a:lnTo>
                  <a:lnTo>
                    <a:pt x="426952" y="569548"/>
                  </a:lnTo>
                  <a:lnTo>
                    <a:pt x="458315" y="566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0577" y="609941"/>
              <a:ext cx="166679" cy="186881"/>
            </a:xfrm>
            <a:custGeom>
              <a:avLst/>
              <a:gdLst/>
              <a:ahLst/>
              <a:cxnLst/>
              <a:rect l="0" t="0" r="0" b="0"/>
              <a:pathLst>
                <a:path w="166679" h="186881">
                  <a:moveTo>
                    <a:pt x="95889" y="42825"/>
                  </a:moveTo>
                  <a:lnTo>
                    <a:pt x="101478" y="26058"/>
                  </a:lnTo>
                  <a:lnTo>
                    <a:pt x="100785" y="18779"/>
                  </a:lnTo>
                  <a:lnTo>
                    <a:pt x="93775" y="4452"/>
                  </a:lnTo>
                  <a:lnTo>
                    <a:pt x="87461" y="865"/>
                  </a:lnTo>
                  <a:lnTo>
                    <a:pt x="71086" y="0"/>
                  </a:lnTo>
                  <a:lnTo>
                    <a:pt x="55230" y="6634"/>
                  </a:lnTo>
                  <a:lnTo>
                    <a:pt x="25986" y="29957"/>
                  </a:lnTo>
                  <a:lnTo>
                    <a:pt x="4727" y="55780"/>
                  </a:lnTo>
                  <a:lnTo>
                    <a:pt x="0" y="78609"/>
                  </a:lnTo>
                  <a:lnTo>
                    <a:pt x="6498" y="125803"/>
                  </a:lnTo>
                  <a:lnTo>
                    <a:pt x="21310" y="158268"/>
                  </a:lnTo>
                  <a:lnTo>
                    <a:pt x="37006" y="173292"/>
                  </a:lnTo>
                  <a:lnTo>
                    <a:pt x="56851" y="182699"/>
                  </a:lnTo>
                  <a:lnTo>
                    <a:pt x="81268" y="186880"/>
                  </a:lnTo>
                  <a:lnTo>
                    <a:pt x="104599" y="182499"/>
                  </a:lnTo>
                  <a:lnTo>
                    <a:pt x="125496" y="171583"/>
                  </a:lnTo>
                  <a:lnTo>
                    <a:pt x="142583" y="155033"/>
                  </a:lnTo>
                  <a:lnTo>
                    <a:pt x="159767" y="125985"/>
                  </a:lnTo>
                  <a:lnTo>
                    <a:pt x="166678" y="89562"/>
                  </a:lnTo>
                  <a:lnTo>
                    <a:pt x="162056" y="69056"/>
                  </a:lnTo>
                  <a:lnTo>
                    <a:pt x="140024" y="36828"/>
                  </a:lnTo>
                  <a:lnTo>
                    <a:pt x="129933" y="28462"/>
                  </a:lnTo>
                  <a:lnTo>
                    <a:pt x="116946" y="21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5044" y="610652"/>
              <a:ext cx="136310" cy="192521"/>
            </a:xfrm>
            <a:custGeom>
              <a:avLst/>
              <a:gdLst/>
              <a:ahLst/>
              <a:cxnLst/>
              <a:rect l="0" t="0" r="0" b="0"/>
              <a:pathLst>
                <a:path w="136310" h="192521">
                  <a:moveTo>
                    <a:pt x="7235" y="10529"/>
                  </a:moveTo>
                  <a:lnTo>
                    <a:pt x="0" y="38085"/>
                  </a:lnTo>
                  <a:lnTo>
                    <a:pt x="477" y="94307"/>
                  </a:lnTo>
                  <a:lnTo>
                    <a:pt x="11489" y="145231"/>
                  </a:lnTo>
                  <a:lnTo>
                    <a:pt x="27083" y="172753"/>
                  </a:lnTo>
                  <a:lnTo>
                    <a:pt x="42963" y="185184"/>
                  </a:lnTo>
                  <a:lnTo>
                    <a:pt x="52111" y="190137"/>
                  </a:lnTo>
                  <a:lnTo>
                    <a:pt x="71634" y="192520"/>
                  </a:lnTo>
                  <a:lnTo>
                    <a:pt x="81753" y="191518"/>
                  </a:lnTo>
                  <a:lnTo>
                    <a:pt x="99236" y="181045"/>
                  </a:lnTo>
                  <a:lnTo>
                    <a:pt x="113635" y="163523"/>
                  </a:lnTo>
                  <a:lnTo>
                    <a:pt x="136309" y="106253"/>
                  </a:lnTo>
                  <a:lnTo>
                    <a:pt x="136206" y="68397"/>
                  </a:lnTo>
                  <a:lnTo>
                    <a:pt x="125691" y="24429"/>
                  </a:lnTo>
                  <a:lnTo>
                    <a:pt x="1125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1264" y="611098"/>
              <a:ext cx="126343" cy="190889"/>
            </a:xfrm>
            <a:custGeom>
              <a:avLst/>
              <a:gdLst/>
              <a:ahLst/>
              <a:cxnLst/>
              <a:rect l="0" t="0" r="0" b="0"/>
              <a:pathLst>
                <a:path w="126343" h="190889">
                  <a:moveTo>
                    <a:pt x="0" y="62725"/>
                  </a:moveTo>
                  <a:lnTo>
                    <a:pt x="11453" y="119989"/>
                  </a:lnTo>
                  <a:lnTo>
                    <a:pt x="24749" y="180882"/>
                  </a:lnTo>
                  <a:lnTo>
                    <a:pt x="24688" y="188289"/>
                  </a:lnTo>
                  <a:lnTo>
                    <a:pt x="22308" y="190888"/>
                  </a:lnTo>
                  <a:lnTo>
                    <a:pt x="18381" y="190281"/>
                  </a:lnTo>
                  <a:lnTo>
                    <a:pt x="14019" y="174009"/>
                  </a:lnTo>
                  <a:lnTo>
                    <a:pt x="11218" y="121492"/>
                  </a:lnTo>
                  <a:lnTo>
                    <a:pt x="4599" y="66058"/>
                  </a:lnTo>
                  <a:lnTo>
                    <a:pt x="7113" y="38080"/>
                  </a:lnTo>
                  <a:lnTo>
                    <a:pt x="15250" y="16287"/>
                  </a:lnTo>
                  <a:lnTo>
                    <a:pt x="20695" y="7200"/>
                  </a:lnTo>
                  <a:lnTo>
                    <a:pt x="29004" y="2312"/>
                  </a:lnTo>
                  <a:lnTo>
                    <a:pt x="50715" y="0"/>
                  </a:lnTo>
                  <a:lnTo>
                    <a:pt x="69723" y="5991"/>
                  </a:lnTo>
                  <a:lnTo>
                    <a:pt x="78068" y="10865"/>
                  </a:lnTo>
                  <a:lnTo>
                    <a:pt x="90459" y="25638"/>
                  </a:lnTo>
                  <a:lnTo>
                    <a:pt x="115436" y="84224"/>
                  </a:lnTo>
                  <a:lnTo>
                    <a:pt x="123111" y="118618"/>
                  </a:lnTo>
                  <a:lnTo>
                    <a:pt x="126342" y="17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2170" y="381807"/>
              <a:ext cx="146007" cy="444884"/>
            </a:xfrm>
            <a:custGeom>
              <a:avLst/>
              <a:gdLst/>
              <a:ahLst/>
              <a:cxnLst/>
              <a:rect l="0" t="0" r="0" b="0"/>
              <a:pathLst>
                <a:path w="146007" h="444884">
                  <a:moveTo>
                    <a:pt x="114420" y="365716"/>
                  </a:moveTo>
                  <a:lnTo>
                    <a:pt x="111301" y="323024"/>
                  </a:lnTo>
                  <a:lnTo>
                    <a:pt x="99848" y="291845"/>
                  </a:lnTo>
                  <a:lnTo>
                    <a:pt x="94177" y="281374"/>
                  </a:lnTo>
                  <a:lnTo>
                    <a:pt x="78517" y="266619"/>
                  </a:lnTo>
                  <a:lnTo>
                    <a:pt x="69428" y="261047"/>
                  </a:lnTo>
                  <a:lnTo>
                    <a:pt x="59859" y="259672"/>
                  </a:lnTo>
                  <a:lnTo>
                    <a:pt x="39868" y="264383"/>
                  </a:lnTo>
                  <a:lnTo>
                    <a:pt x="22404" y="277395"/>
                  </a:lnTo>
                  <a:lnTo>
                    <a:pt x="14472" y="285778"/>
                  </a:lnTo>
                  <a:lnTo>
                    <a:pt x="5658" y="307571"/>
                  </a:lnTo>
                  <a:lnTo>
                    <a:pt x="0" y="365279"/>
                  </a:lnTo>
                  <a:lnTo>
                    <a:pt x="5465" y="392428"/>
                  </a:lnTo>
                  <a:lnTo>
                    <a:pt x="21696" y="424323"/>
                  </a:lnTo>
                  <a:lnTo>
                    <a:pt x="28038" y="432864"/>
                  </a:lnTo>
                  <a:lnTo>
                    <a:pt x="36945" y="438557"/>
                  </a:lnTo>
                  <a:lnTo>
                    <a:pt x="59320" y="444883"/>
                  </a:lnTo>
                  <a:lnTo>
                    <a:pt x="69498" y="441891"/>
                  </a:lnTo>
                  <a:lnTo>
                    <a:pt x="87046" y="426088"/>
                  </a:lnTo>
                  <a:lnTo>
                    <a:pt x="116205" y="385050"/>
                  </a:lnTo>
                  <a:lnTo>
                    <a:pt x="134443" y="329977"/>
                  </a:lnTo>
                  <a:lnTo>
                    <a:pt x="142580" y="280257"/>
                  </a:lnTo>
                  <a:lnTo>
                    <a:pt x="144991" y="225361"/>
                  </a:lnTo>
                  <a:lnTo>
                    <a:pt x="145705" y="170881"/>
                  </a:lnTo>
                  <a:lnTo>
                    <a:pt x="145917" y="121984"/>
                  </a:lnTo>
                  <a:lnTo>
                    <a:pt x="140399" y="64237"/>
                  </a:lnTo>
                  <a:lnTo>
                    <a:pt x="126874" y="20205"/>
                  </a:lnTo>
                  <a:lnTo>
                    <a:pt x="115666" y="3145"/>
                  </a:lnTo>
                  <a:lnTo>
                    <a:pt x="108232" y="0"/>
                  </a:lnTo>
                  <a:lnTo>
                    <a:pt x="99766" y="243"/>
                  </a:lnTo>
                  <a:lnTo>
                    <a:pt x="90613" y="2744"/>
                  </a:lnTo>
                  <a:lnTo>
                    <a:pt x="84511" y="9091"/>
                  </a:lnTo>
                  <a:lnTo>
                    <a:pt x="77731" y="28621"/>
                  </a:lnTo>
                  <a:lnTo>
                    <a:pt x="73378" y="88863"/>
                  </a:lnTo>
                  <a:lnTo>
                    <a:pt x="74963" y="145645"/>
                  </a:lnTo>
                  <a:lnTo>
                    <a:pt x="88042" y="200034"/>
                  </a:lnTo>
                  <a:lnTo>
                    <a:pt x="99845" y="252024"/>
                  </a:lnTo>
                  <a:lnTo>
                    <a:pt x="117434" y="312106"/>
                  </a:lnTo>
                  <a:lnTo>
                    <a:pt x="146006" y="365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2127" y="305326"/>
              <a:ext cx="220141" cy="516001"/>
            </a:xfrm>
            <a:custGeom>
              <a:avLst/>
              <a:gdLst/>
              <a:ahLst/>
              <a:cxnLst/>
              <a:rect l="0" t="0" r="0" b="0"/>
              <a:pathLst>
                <a:path w="220141" h="516001">
                  <a:moveTo>
                    <a:pt x="163572" y="0"/>
                  </a:moveTo>
                  <a:lnTo>
                    <a:pt x="114074" y="58563"/>
                  </a:lnTo>
                  <a:lnTo>
                    <a:pt x="79296" y="114398"/>
                  </a:lnTo>
                  <a:lnTo>
                    <a:pt x="45413" y="175505"/>
                  </a:lnTo>
                  <a:lnTo>
                    <a:pt x="23808" y="236758"/>
                  </a:lnTo>
                  <a:lnTo>
                    <a:pt x="10446" y="285543"/>
                  </a:lnTo>
                  <a:lnTo>
                    <a:pt x="3474" y="345959"/>
                  </a:lnTo>
                  <a:lnTo>
                    <a:pt x="0" y="376028"/>
                  </a:lnTo>
                  <a:lnTo>
                    <a:pt x="7303" y="436752"/>
                  </a:lnTo>
                  <a:lnTo>
                    <a:pt x="19784" y="472169"/>
                  </a:lnTo>
                  <a:lnTo>
                    <a:pt x="32986" y="492952"/>
                  </a:lnTo>
                  <a:lnTo>
                    <a:pt x="50552" y="509988"/>
                  </a:lnTo>
                  <a:lnTo>
                    <a:pt x="76296" y="516000"/>
                  </a:lnTo>
                  <a:lnTo>
                    <a:pt x="129305" y="510328"/>
                  </a:lnTo>
                  <a:lnTo>
                    <a:pt x="162778" y="490070"/>
                  </a:lnTo>
                  <a:lnTo>
                    <a:pt x="189333" y="467430"/>
                  </a:lnTo>
                  <a:lnTo>
                    <a:pt x="206430" y="440315"/>
                  </a:lnTo>
                  <a:lnTo>
                    <a:pt x="218905" y="410054"/>
                  </a:lnTo>
                  <a:lnTo>
                    <a:pt x="220140" y="389306"/>
                  </a:lnTo>
                  <a:lnTo>
                    <a:pt x="211401" y="347391"/>
                  </a:lnTo>
                  <a:lnTo>
                    <a:pt x="205987" y="339219"/>
                  </a:lnTo>
                  <a:lnTo>
                    <a:pt x="190612" y="327019"/>
                  </a:lnTo>
                  <a:lnTo>
                    <a:pt x="151047" y="319163"/>
                  </a:lnTo>
                  <a:lnTo>
                    <a:pt x="107868" y="328013"/>
                  </a:lnTo>
                  <a:lnTo>
                    <a:pt x="76617" y="345454"/>
                  </a:lnTo>
                  <a:lnTo>
                    <a:pt x="1617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5134" y="357968"/>
              <a:ext cx="274007" cy="501251"/>
            </a:xfrm>
            <a:custGeom>
              <a:avLst/>
              <a:gdLst/>
              <a:ahLst/>
              <a:cxnLst/>
              <a:rect l="0" t="0" r="0" b="0"/>
              <a:pathLst>
                <a:path w="274007" h="501251">
                  <a:moveTo>
                    <a:pt x="102720" y="0"/>
                  </a:moveTo>
                  <a:lnTo>
                    <a:pt x="47495" y="57566"/>
                  </a:lnTo>
                  <a:lnTo>
                    <a:pt x="15156" y="116246"/>
                  </a:lnTo>
                  <a:lnTo>
                    <a:pt x="6091" y="137063"/>
                  </a:lnTo>
                  <a:lnTo>
                    <a:pt x="3206" y="139339"/>
                  </a:lnTo>
                  <a:lnTo>
                    <a:pt x="1283" y="136176"/>
                  </a:lnTo>
                  <a:lnTo>
                    <a:pt x="0" y="129389"/>
                  </a:lnTo>
                  <a:lnTo>
                    <a:pt x="1485" y="122524"/>
                  </a:lnTo>
                  <a:lnTo>
                    <a:pt x="14753" y="101684"/>
                  </a:lnTo>
                  <a:lnTo>
                    <a:pt x="47000" y="66669"/>
                  </a:lnTo>
                  <a:lnTo>
                    <a:pt x="83135" y="47008"/>
                  </a:lnTo>
                  <a:lnTo>
                    <a:pt x="103375" y="39220"/>
                  </a:lnTo>
                  <a:lnTo>
                    <a:pt x="124068" y="38098"/>
                  </a:lnTo>
                  <a:lnTo>
                    <a:pt x="144964" y="42669"/>
                  </a:lnTo>
                  <a:lnTo>
                    <a:pt x="165949" y="52500"/>
                  </a:lnTo>
                  <a:lnTo>
                    <a:pt x="180735" y="67787"/>
                  </a:lnTo>
                  <a:lnTo>
                    <a:pt x="190036" y="87450"/>
                  </a:lnTo>
                  <a:lnTo>
                    <a:pt x="194102" y="123657"/>
                  </a:lnTo>
                  <a:lnTo>
                    <a:pt x="190908" y="146206"/>
                  </a:lnTo>
                  <a:lnTo>
                    <a:pt x="179349" y="167926"/>
                  </a:lnTo>
                  <a:lnTo>
                    <a:pt x="153111" y="196765"/>
                  </a:lnTo>
                  <a:lnTo>
                    <a:pt x="123110" y="217009"/>
                  </a:lnTo>
                  <a:lnTo>
                    <a:pt x="81532" y="234329"/>
                  </a:lnTo>
                  <a:lnTo>
                    <a:pt x="76896" y="233428"/>
                  </a:lnTo>
                  <a:lnTo>
                    <a:pt x="76146" y="229319"/>
                  </a:lnTo>
                  <a:lnTo>
                    <a:pt x="77985" y="223069"/>
                  </a:lnTo>
                  <a:lnTo>
                    <a:pt x="82721" y="217733"/>
                  </a:lnTo>
                  <a:lnTo>
                    <a:pt x="97341" y="208685"/>
                  </a:lnTo>
                  <a:lnTo>
                    <a:pt x="115538" y="207003"/>
                  </a:lnTo>
                  <a:lnTo>
                    <a:pt x="173429" y="219676"/>
                  </a:lnTo>
                  <a:lnTo>
                    <a:pt x="214823" y="243261"/>
                  </a:lnTo>
                  <a:lnTo>
                    <a:pt x="230923" y="259025"/>
                  </a:lnTo>
                  <a:lnTo>
                    <a:pt x="251970" y="294207"/>
                  </a:lnTo>
                  <a:lnTo>
                    <a:pt x="274006" y="356274"/>
                  </a:lnTo>
                  <a:lnTo>
                    <a:pt x="273834" y="400231"/>
                  </a:lnTo>
                  <a:lnTo>
                    <a:pt x="266375" y="439122"/>
                  </a:lnTo>
                  <a:lnTo>
                    <a:pt x="251166" y="467282"/>
                  </a:lnTo>
                  <a:lnTo>
                    <a:pt x="226253" y="490444"/>
                  </a:lnTo>
                  <a:lnTo>
                    <a:pt x="203637" y="498735"/>
                  </a:lnTo>
                  <a:lnTo>
                    <a:pt x="177988" y="501250"/>
                  </a:lnTo>
                  <a:lnTo>
                    <a:pt x="115073" y="490326"/>
                  </a:lnTo>
                  <a:lnTo>
                    <a:pt x="81664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0010" y="810694"/>
              <a:ext cx="77228" cy="157928"/>
            </a:xfrm>
            <a:custGeom>
              <a:avLst/>
              <a:gdLst/>
              <a:ahLst/>
              <a:cxnLst/>
              <a:rect l="0" t="0" r="0" b="0"/>
              <a:pathLst>
                <a:path w="77228" h="157928">
                  <a:moveTo>
                    <a:pt x="31585" y="0"/>
                  </a:moveTo>
                  <a:lnTo>
                    <a:pt x="66332" y="37086"/>
                  </a:lnTo>
                  <a:lnTo>
                    <a:pt x="75494" y="55087"/>
                  </a:lnTo>
                  <a:lnTo>
                    <a:pt x="77227" y="74786"/>
                  </a:lnTo>
                  <a:lnTo>
                    <a:pt x="72928" y="94069"/>
                  </a:lnTo>
                  <a:lnTo>
                    <a:pt x="51103" y="125513"/>
                  </a:lnTo>
                  <a:lnTo>
                    <a:pt x="36751" y="13884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0156" y="346220"/>
              <a:ext cx="348394" cy="456819"/>
            </a:xfrm>
            <a:custGeom>
              <a:avLst/>
              <a:gdLst/>
              <a:ahLst/>
              <a:cxnLst/>
              <a:rect l="0" t="0" r="0" b="0"/>
              <a:pathLst>
                <a:path w="348394" h="456819">
                  <a:moveTo>
                    <a:pt x="85180" y="22277"/>
                  </a:moveTo>
                  <a:lnTo>
                    <a:pt x="59986" y="76152"/>
                  </a:lnTo>
                  <a:lnTo>
                    <a:pt x="35131" y="137029"/>
                  </a:lnTo>
                  <a:lnTo>
                    <a:pt x="23552" y="153606"/>
                  </a:lnTo>
                  <a:lnTo>
                    <a:pt x="17189" y="156623"/>
                  </a:lnTo>
                  <a:lnTo>
                    <a:pt x="10607" y="156295"/>
                  </a:lnTo>
                  <a:lnTo>
                    <a:pt x="3879" y="153736"/>
                  </a:lnTo>
                  <a:lnTo>
                    <a:pt x="564" y="148521"/>
                  </a:lnTo>
                  <a:lnTo>
                    <a:pt x="0" y="133368"/>
                  </a:lnTo>
                  <a:lnTo>
                    <a:pt x="10340" y="87808"/>
                  </a:lnTo>
                  <a:lnTo>
                    <a:pt x="21112" y="65440"/>
                  </a:lnTo>
                  <a:lnTo>
                    <a:pt x="69908" y="15966"/>
                  </a:lnTo>
                  <a:lnTo>
                    <a:pt x="97423" y="0"/>
                  </a:lnTo>
                  <a:lnTo>
                    <a:pt x="107380" y="407"/>
                  </a:lnTo>
                  <a:lnTo>
                    <a:pt x="127802" y="10217"/>
                  </a:lnTo>
                  <a:lnTo>
                    <a:pt x="153441" y="29882"/>
                  </a:lnTo>
                  <a:lnTo>
                    <a:pt x="190211" y="87374"/>
                  </a:lnTo>
                  <a:lnTo>
                    <a:pt x="212902" y="141980"/>
                  </a:lnTo>
                  <a:lnTo>
                    <a:pt x="227479" y="198997"/>
                  </a:lnTo>
                  <a:lnTo>
                    <a:pt x="234692" y="259132"/>
                  </a:lnTo>
                  <a:lnTo>
                    <a:pt x="238198" y="284304"/>
                  </a:lnTo>
                  <a:lnTo>
                    <a:pt x="227961" y="346887"/>
                  </a:lnTo>
                  <a:lnTo>
                    <a:pt x="208257" y="401069"/>
                  </a:lnTo>
                  <a:lnTo>
                    <a:pt x="182801" y="437782"/>
                  </a:lnTo>
                  <a:lnTo>
                    <a:pt x="162883" y="449881"/>
                  </a:lnTo>
                  <a:lnTo>
                    <a:pt x="139602" y="456818"/>
                  </a:lnTo>
                  <a:lnTo>
                    <a:pt x="106764" y="454147"/>
                  </a:lnTo>
                  <a:lnTo>
                    <a:pt x="75978" y="444776"/>
                  </a:lnTo>
                  <a:lnTo>
                    <a:pt x="59254" y="433883"/>
                  </a:lnTo>
                  <a:lnTo>
                    <a:pt x="53858" y="425362"/>
                  </a:lnTo>
                  <a:lnTo>
                    <a:pt x="47863" y="403417"/>
                  </a:lnTo>
                  <a:lnTo>
                    <a:pt x="50077" y="364755"/>
                  </a:lnTo>
                  <a:lnTo>
                    <a:pt x="55929" y="355880"/>
                  </a:lnTo>
                  <a:lnTo>
                    <a:pt x="64509" y="349964"/>
                  </a:lnTo>
                  <a:lnTo>
                    <a:pt x="85352" y="344560"/>
                  </a:lnTo>
                  <a:lnTo>
                    <a:pt x="106314" y="346058"/>
                  </a:lnTo>
                  <a:lnTo>
                    <a:pt x="156772" y="364957"/>
                  </a:lnTo>
                  <a:lnTo>
                    <a:pt x="220156" y="398091"/>
                  </a:lnTo>
                  <a:lnTo>
                    <a:pt x="272196" y="416353"/>
                  </a:lnTo>
                  <a:lnTo>
                    <a:pt x="311258" y="419410"/>
                  </a:lnTo>
                  <a:lnTo>
                    <a:pt x="348393" y="4118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74894" y="375967"/>
              <a:ext cx="254643" cy="429503"/>
            </a:xfrm>
            <a:custGeom>
              <a:avLst/>
              <a:gdLst/>
              <a:ahLst/>
              <a:cxnLst/>
              <a:rect l="0" t="0" r="0" b="0"/>
              <a:pathLst>
                <a:path w="254643" h="429503">
                  <a:moveTo>
                    <a:pt x="236339" y="87286"/>
                  </a:moveTo>
                  <a:lnTo>
                    <a:pt x="219528" y="106437"/>
                  </a:lnTo>
                  <a:lnTo>
                    <a:pt x="186841" y="160504"/>
                  </a:lnTo>
                  <a:lnTo>
                    <a:pt x="160228" y="211410"/>
                  </a:lnTo>
                  <a:lnTo>
                    <a:pt x="139373" y="266526"/>
                  </a:lnTo>
                  <a:lnTo>
                    <a:pt x="114602" y="328089"/>
                  </a:lnTo>
                  <a:lnTo>
                    <a:pt x="106974" y="349898"/>
                  </a:lnTo>
                  <a:lnTo>
                    <a:pt x="107282" y="387495"/>
                  </a:lnTo>
                  <a:lnTo>
                    <a:pt x="115029" y="408276"/>
                  </a:lnTo>
                  <a:lnTo>
                    <a:pt x="120371" y="417093"/>
                  </a:lnTo>
                  <a:lnTo>
                    <a:pt x="128611" y="422971"/>
                  </a:lnTo>
                  <a:lnTo>
                    <a:pt x="150245" y="429502"/>
                  </a:lnTo>
                  <a:lnTo>
                    <a:pt x="183144" y="427589"/>
                  </a:lnTo>
                  <a:lnTo>
                    <a:pt x="201388" y="419466"/>
                  </a:lnTo>
                  <a:lnTo>
                    <a:pt x="217296" y="406887"/>
                  </a:lnTo>
                  <a:lnTo>
                    <a:pt x="238235" y="378905"/>
                  </a:lnTo>
                  <a:lnTo>
                    <a:pt x="251199" y="340328"/>
                  </a:lnTo>
                  <a:lnTo>
                    <a:pt x="254642" y="308934"/>
                  </a:lnTo>
                  <a:lnTo>
                    <a:pt x="249932" y="281723"/>
                  </a:lnTo>
                  <a:lnTo>
                    <a:pt x="234127" y="249792"/>
                  </a:lnTo>
                  <a:lnTo>
                    <a:pt x="202237" y="212453"/>
                  </a:lnTo>
                  <a:lnTo>
                    <a:pt x="172423" y="192873"/>
                  </a:lnTo>
                  <a:lnTo>
                    <a:pt x="112094" y="172016"/>
                  </a:lnTo>
                  <a:lnTo>
                    <a:pt x="68297" y="151986"/>
                  </a:lnTo>
                  <a:lnTo>
                    <a:pt x="13813" y="111679"/>
                  </a:lnTo>
                  <a:lnTo>
                    <a:pt x="7270" y="102378"/>
                  </a:lnTo>
                  <a:lnTo>
                    <a:pt x="0" y="79566"/>
                  </a:lnTo>
                  <a:lnTo>
                    <a:pt x="3008" y="56949"/>
                  </a:lnTo>
                  <a:lnTo>
                    <a:pt x="13313" y="36368"/>
                  </a:lnTo>
                  <a:lnTo>
                    <a:pt x="29592" y="19423"/>
                  </a:lnTo>
                  <a:lnTo>
                    <a:pt x="64076" y="2318"/>
                  </a:lnTo>
                  <a:lnTo>
                    <a:pt x="87248" y="0"/>
                  </a:lnTo>
                  <a:lnTo>
                    <a:pt x="141360" y="11061"/>
                  </a:lnTo>
                  <a:lnTo>
                    <a:pt x="194196" y="33344"/>
                  </a:lnTo>
                  <a:lnTo>
                    <a:pt x="220213" y="584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01324" y="442196"/>
              <a:ext cx="20480" cy="368499"/>
            </a:xfrm>
            <a:custGeom>
              <a:avLst/>
              <a:gdLst/>
              <a:ahLst/>
              <a:cxnLst/>
              <a:rect l="0" t="0" r="0" b="0"/>
              <a:pathLst>
                <a:path w="20480" h="368499">
                  <a:moveTo>
                    <a:pt x="20479" y="0"/>
                  </a:moveTo>
                  <a:lnTo>
                    <a:pt x="9300" y="16768"/>
                  </a:lnTo>
                  <a:lnTo>
                    <a:pt x="2349" y="49552"/>
                  </a:lnTo>
                  <a:lnTo>
                    <a:pt x="0" y="110957"/>
                  </a:lnTo>
                  <a:lnTo>
                    <a:pt x="2656" y="173173"/>
                  </a:lnTo>
                  <a:lnTo>
                    <a:pt x="5538" y="199798"/>
                  </a:lnTo>
                  <a:lnTo>
                    <a:pt x="4096" y="261432"/>
                  </a:lnTo>
                  <a:lnTo>
                    <a:pt x="8794" y="319013"/>
                  </a:lnTo>
                  <a:lnTo>
                    <a:pt x="995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69202" y="768580"/>
              <a:ext cx="28548" cy="189514"/>
            </a:xfrm>
            <a:custGeom>
              <a:avLst/>
              <a:gdLst/>
              <a:ahLst/>
              <a:cxnLst/>
              <a:rect l="0" t="0" r="0" b="0"/>
              <a:pathLst>
                <a:path w="28548" h="189514">
                  <a:moveTo>
                    <a:pt x="0" y="0"/>
                  </a:moveTo>
                  <a:lnTo>
                    <a:pt x="17958" y="53875"/>
                  </a:lnTo>
                  <a:lnTo>
                    <a:pt x="28547" y="98119"/>
                  </a:lnTo>
                  <a:lnTo>
                    <a:pt x="27566" y="134747"/>
                  </a:lnTo>
                  <a:lnTo>
                    <a:pt x="21610" y="15581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52316" y="401546"/>
              <a:ext cx="317563" cy="395571"/>
            </a:xfrm>
            <a:custGeom>
              <a:avLst/>
              <a:gdLst/>
              <a:ahLst/>
              <a:cxnLst/>
              <a:rect l="0" t="0" r="0" b="0"/>
              <a:pathLst>
                <a:path w="317563" h="395571">
                  <a:moveTo>
                    <a:pt x="195912" y="9065"/>
                  </a:moveTo>
                  <a:lnTo>
                    <a:pt x="137295" y="0"/>
                  </a:lnTo>
                  <a:lnTo>
                    <a:pt x="113708" y="5426"/>
                  </a:lnTo>
                  <a:lnTo>
                    <a:pt x="60477" y="28473"/>
                  </a:lnTo>
                  <a:lnTo>
                    <a:pt x="35940" y="54980"/>
                  </a:lnTo>
                  <a:lnTo>
                    <a:pt x="9808" y="105265"/>
                  </a:lnTo>
                  <a:lnTo>
                    <a:pt x="0" y="149483"/>
                  </a:lnTo>
                  <a:lnTo>
                    <a:pt x="213" y="199629"/>
                  </a:lnTo>
                  <a:lnTo>
                    <a:pt x="7686" y="251532"/>
                  </a:lnTo>
                  <a:lnTo>
                    <a:pt x="20428" y="300836"/>
                  </a:lnTo>
                  <a:lnTo>
                    <a:pt x="39022" y="338841"/>
                  </a:lnTo>
                  <a:lnTo>
                    <a:pt x="62468" y="364919"/>
                  </a:lnTo>
                  <a:lnTo>
                    <a:pt x="91642" y="384345"/>
                  </a:lnTo>
                  <a:lnTo>
                    <a:pt x="114475" y="392275"/>
                  </a:lnTo>
                  <a:lnTo>
                    <a:pt x="157874" y="395570"/>
                  </a:lnTo>
                  <a:lnTo>
                    <a:pt x="182516" y="392195"/>
                  </a:lnTo>
                  <a:lnTo>
                    <a:pt x="221708" y="372539"/>
                  </a:lnTo>
                  <a:lnTo>
                    <a:pt x="281095" y="313950"/>
                  </a:lnTo>
                  <a:lnTo>
                    <a:pt x="306419" y="277086"/>
                  </a:lnTo>
                  <a:lnTo>
                    <a:pt x="317562" y="230938"/>
                  </a:lnTo>
                  <a:lnTo>
                    <a:pt x="312921" y="171348"/>
                  </a:lnTo>
                  <a:lnTo>
                    <a:pt x="297620" y="117637"/>
                  </a:lnTo>
                  <a:lnTo>
                    <a:pt x="284399" y="95923"/>
                  </a:lnTo>
                  <a:lnTo>
                    <a:pt x="257225" y="71716"/>
                  </a:lnTo>
                  <a:lnTo>
                    <a:pt x="237200" y="61086"/>
                  </a:lnTo>
                  <a:lnTo>
                    <a:pt x="200606" y="54114"/>
                  </a:lnTo>
                  <a:lnTo>
                    <a:pt x="153798" y="61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40089" y="377290"/>
              <a:ext cx="366150" cy="435805"/>
            </a:xfrm>
            <a:custGeom>
              <a:avLst/>
              <a:gdLst/>
              <a:ahLst/>
              <a:cxnLst/>
              <a:rect l="0" t="0" r="0" b="0"/>
              <a:pathLst>
                <a:path w="366150" h="435805">
                  <a:moveTo>
                    <a:pt x="8180" y="12264"/>
                  </a:moveTo>
                  <a:lnTo>
                    <a:pt x="14246" y="45886"/>
                  </a:lnTo>
                  <a:lnTo>
                    <a:pt x="6605" y="97587"/>
                  </a:lnTo>
                  <a:lnTo>
                    <a:pt x="3621" y="111260"/>
                  </a:lnTo>
                  <a:lnTo>
                    <a:pt x="1631" y="114526"/>
                  </a:lnTo>
                  <a:lnTo>
                    <a:pt x="304" y="110855"/>
                  </a:lnTo>
                  <a:lnTo>
                    <a:pt x="0" y="93517"/>
                  </a:lnTo>
                  <a:lnTo>
                    <a:pt x="7576" y="64025"/>
                  </a:lnTo>
                  <a:lnTo>
                    <a:pt x="25289" y="34230"/>
                  </a:lnTo>
                  <a:lnTo>
                    <a:pt x="52244" y="11233"/>
                  </a:lnTo>
                  <a:lnTo>
                    <a:pt x="72218" y="887"/>
                  </a:lnTo>
                  <a:lnTo>
                    <a:pt x="81288" y="0"/>
                  </a:lnTo>
                  <a:lnTo>
                    <a:pt x="125533" y="15776"/>
                  </a:lnTo>
                  <a:lnTo>
                    <a:pt x="139496" y="29033"/>
                  </a:lnTo>
                  <a:lnTo>
                    <a:pt x="173953" y="86511"/>
                  </a:lnTo>
                  <a:lnTo>
                    <a:pt x="192660" y="147084"/>
                  </a:lnTo>
                  <a:lnTo>
                    <a:pt x="196699" y="202065"/>
                  </a:lnTo>
                  <a:lnTo>
                    <a:pt x="191907" y="257986"/>
                  </a:lnTo>
                  <a:lnTo>
                    <a:pt x="178526" y="320158"/>
                  </a:lnTo>
                  <a:lnTo>
                    <a:pt x="147885" y="379713"/>
                  </a:lnTo>
                  <a:lnTo>
                    <a:pt x="119181" y="420329"/>
                  </a:lnTo>
                  <a:lnTo>
                    <a:pt x="100798" y="432662"/>
                  </a:lnTo>
                  <a:lnTo>
                    <a:pt x="80929" y="435804"/>
                  </a:lnTo>
                  <a:lnTo>
                    <a:pt x="70717" y="435004"/>
                  </a:lnTo>
                  <a:lnTo>
                    <a:pt x="53132" y="427876"/>
                  </a:lnTo>
                  <a:lnTo>
                    <a:pt x="45167" y="422699"/>
                  </a:lnTo>
                  <a:lnTo>
                    <a:pt x="33198" y="407589"/>
                  </a:lnTo>
                  <a:lnTo>
                    <a:pt x="25148" y="388006"/>
                  </a:lnTo>
                  <a:lnTo>
                    <a:pt x="21571" y="363704"/>
                  </a:lnTo>
                  <a:lnTo>
                    <a:pt x="26220" y="343544"/>
                  </a:lnTo>
                  <a:lnTo>
                    <a:pt x="30735" y="334893"/>
                  </a:lnTo>
                  <a:lnTo>
                    <a:pt x="48230" y="322161"/>
                  </a:lnTo>
                  <a:lnTo>
                    <a:pt x="71604" y="313773"/>
                  </a:lnTo>
                  <a:lnTo>
                    <a:pt x="127856" y="308387"/>
                  </a:lnTo>
                  <a:lnTo>
                    <a:pt x="183768" y="312913"/>
                  </a:lnTo>
                  <a:lnTo>
                    <a:pt x="237013" y="322732"/>
                  </a:lnTo>
                  <a:lnTo>
                    <a:pt x="289471" y="315833"/>
                  </a:lnTo>
                  <a:lnTo>
                    <a:pt x="349120" y="296379"/>
                  </a:lnTo>
                  <a:lnTo>
                    <a:pt x="366149" y="286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74653" y="400516"/>
              <a:ext cx="274824" cy="434113"/>
            </a:xfrm>
            <a:custGeom>
              <a:avLst/>
              <a:gdLst/>
              <a:ahLst/>
              <a:cxnLst/>
              <a:rect l="0" t="0" r="0" b="0"/>
              <a:pathLst>
                <a:path w="274824" h="434113">
                  <a:moveTo>
                    <a:pt x="178984" y="10095"/>
                  </a:moveTo>
                  <a:lnTo>
                    <a:pt x="120367" y="4506"/>
                  </a:lnTo>
                  <a:lnTo>
                    <a:pt x="66193" y="542"/>
                  </a:lnTo>
                  <a:lnTo>
                    <a:pt x="38388" y="0"/>
                  </a:lnTo>
                  <a:lnTo>
                    <a:pt x="27931" y="3365"/>
                  </a:lnTo>
                  <a:lnTo>
                    <a:pt x="13193" y="16463"/>
                  </a:lnTo>
                  <a:lnTo>
                    <a:pt x="5864" y="37102"/>
                  </a:lnTo>
                  <a:lnTo>
                    <a:pt x="1158" y="88479"/>
                  </a:lnTo>
                  <a:lnTo>
                    <a:pt x="11605" y="146196"/>
                  </a:lnTo>
                  <a:lnTo>
                    <a:pt x="14755" y="156981"/>
                  </a:lnTo>
                  <a:lnTo>
                    <a:pt x="19195" y="161831"/>
                  </a:lnTo>
                  <a:lnTo>
                    <a:pt x="24495" y="162725"/>
                  </a:lnTo>
                  <a:lnTo>
                    <a:pt x="78045" y="149620"/>
                  </a:lnTo>
                  <a:lnTo>
                    <a:pt x="103706" y="150485"/>
                  </a:lnTo>
                  <a:lnTo>
                    <a:pt x="166630" y="170840"/>
                  </a:lnTo>
                  <a:lnTo>
                    <a:pt x="209039" y="193839"/>
                  </a:lnTo>
                  <a:lnTo>
                    <a:pt x="241160" y="224031"/>
                  </a:lnTo>
                  <a:lnTo>
                    <a:pt x="270034" y="269033"/>
                  </a:lnTo>
                  <a:lnTo>
                    <a:pt x="274823" y="295584"/>
                  </a:lnTo>
                  <a:lnTo>
                    <a:pt x="268365" y="345168"/>
                  </a:lnTo>
                  <a:lnTo>
                    <a:pt x="253560" y="383637"/>
                  </a:lnTo>
                  <a:lnTo>
                    <a:pt x="228767" y="413492"/>
                  </a:lnTo>
                  <a:lnTo>
                    <a:pt x="199194" y="431567"/>
                  </a:lnTo>
                  <a:lnTo>
                    <a:pt x="172368" y="434112"/>
                  </a:lnTo>
                  <a:lnTo>
                    <a:pt x="124381" y="428968"/>
                  </a:lnTo>
                  <a:lnTo>
                    <a:pt x="66943" y="416749"/>
                  </a:lnTo>
                  <a:lnTo>
                    <a:pt x="17264" y="391257"/>
                  </a:lnTo>
                  <a:lnTo>
                    <a:pt x="0" y="378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32400" y="294797"/>
              <a:ext cx="16119" cy="536955"/>
            </a:xfrm>
            <a:custGeom>
              <a:avLst/>
              <a:gdLst/>
              <a:ahLst/>
              <a:cxnLst/>
              <a:rect l="0" t="0" r="0" b="0"/>
              <a:pathLst>
                <a:path w="16119" h="536955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2138" y="112127"/>
                  </a:lnTo>
                  <a:lnTo>
                    <a:pt x="14939" y="171653"/>
                  </a:lnTo>
                  <a:lnTo>
                    <a:pt x="15594" y="217061"/>
                  </a:lnTo>
                  <a:lnTo>
                    <a:pt x="15885" y="264538"/>
                  </a:lnTo>
                  <a:lnTo>
                    <a:pt x="16014" y="311765"/>
                  </a:lnTo>
                  <a:lnTo>
                    <a:pt x="16072" y="356151"/>
                  </a:lnTo>
                  <a:lnTo>
                    <a:pt x="16104" y="409423"/>
                  </a:lnTo>
                  <a:lnTo>
                    <a:pt x="16114" y="460433"/>
                  </a:lnTo>
                  <a:lnTo>
                    <a:pt x="16117" y="523642"/>
                  </a:lnTo>
                  <a:lnTo>
                    <a:pt x="16118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22176" y="484310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9225" y="16789"/>
                  </a:lnTo>
                  <a:lnTo>
                    <a:pt x="174697" y="20214"/>
                  </a:lnTo>
                  <a:lnTo>
                    <a:pt x="125071" y="20808"/>
                  </a:lnTo>
                  <a:lnTo>
                    <a:pt x="76443" y="24103"/>
                  </a:lnTo>
                  <a:lnTo>
                    <a:pt x="15786" y="37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56565" y="660522"/>
              <a:ext cx="173313" cy="178847"/>
            </a:xfrm>
            <a:custGeom>
              <a:avLst/>
              <a:gdLst/>
              <a:ahLst/>
              <a:cxnLst/>
              <a:rect l="0" t="0" r="0" b="0"/>
              <a:pathLst>
                <a:path w="173313" h="178847">
                  <a:moveTo>
                    <a:pt x="113051" y="13301"/>
                  </a:moveTo>
                  <a:lnTo>
                    <a:pt x="101873" y="2123"/>
                  </a:lnTo>
                  <a:lnTo>
                    <a:pt x="93901" y="0"/>
                  </a:lnTo>
                  <a:lnTo>
                    <a:pt x="72565" y="760"/>
                  </a:lnTo>
                  <a:lnTo>
                    <a:pt x="53723" y="8118"/>
                  </a:lnTo>
                  <a:lnTo>
                    <a:pt x="22563" y="31905"/>
                  </a:lnTo>
                  <a:lnTo>
                    <a:pt x="6561" y="57808"/>
                  </a:lnTo>
                  <a:lnTo>
                    <a:pt x="0" y="93299"/>
                  </a:lnTo>
                  <a:lnTo>
                    <a:pt x="4705" y="116706"/>
                  </a:lnTo>
                  <a:lnTo>
                    <a:pt x="20507" y="146495"/>
                  </a:lnTo>
                  <a:lnTo>
                    <a:pt x="34486" y="161406"/>
                  </a:lnTo>
                  <a:lnTo>
                    <a:pt x="52397" y="171932"/>
                  </a:lnTo>
                  <a:lnTo>
                    <a:pt x="87801" y="178846"/>
                  </a:lnTo>
                  <a:lnTo>
                    <a:pt x="122337" y="175306"/>
                  </a:lnTo>
                  <a:lnTo>
                    <a:pt x="140965" y="166802"/>
                  </a:lnTo>
                  <a:lnTo>
                    <a:pt x="149208" y="161258"/>
                  </a:lnTo>
                  <a:lnTo>
                    <a:pt x="161486" y="142621"/>
                  </a:lnTo>
                  <a:lnTo>
                    <a:pt x="169673" y="118740"/>
                  </a:lnTo>
                  <a:lnTo>
                    <a:pt x="173312" y="92528"/>
                  </a:lnTo>
                  <a:lnTo>
                    <a:pt x="168689" y="68400"/>
                  </a:lnTo>
                  <a:lnTo>
                    <a:pt x="152933" y="38206"/>
                  </a:lnTo>
                  <a:lnTo>
                    <a:pt x="146658" y="29904"/>
                  </a:lnTo>
                  <a:lnTo>
                    <a:pt x="140135" y="25540"/>
                  </a:lnTo>
                  <a:lnTo>
                    <a:pt x="133447" y="23800"/>
                  </a:lnTo>
                  <a:lnTo>
                    <a:pt x="113051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85513" y="389554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0" y="215219"/>
                  </a:lnTo>
                  <a:lnTo>
                    <a:pt x="0" y="275118"/>
                  </a:lnTo>
                  <a:lnTo>
                    <a:pt x="0" y="334200"/>
                  </a:lnTo>
                  <a:lnTo>
                    <a:pt x="0" y="385631"/>
                  </a:lnTo>
                  <a:lnTo>
                    <a:pt x="0" y="42426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27585" y="610652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5948" y="3120"/>
                  </a:lnTo>
                  <a:lnTo>
                    <a:pt x="145056" y="9065"/>
                  </a:lnTo>
                  <a:lnTo>
                    <a:pt x="96532" y="10095"/>
                  </a:lnTo>
                  <a:lnTo>
                    <a:pt x="38479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04253" y="357968"/>
              <a:ext cx="344515" cy="494735"/>
            </a:xfrm>
            <a:custGeom>
              <a:avLst/>
              <a:gdLst/>
              <a:ahLst/>
              <a:cxnLst/>
              <a:rect l="0" t="0" r="0" b="0"/>
              <a:pathLst>
                <a:path w="344515" h="494735">
                  <a:moveTo>
                    <a:pt x="28658" y="0"/>
                  </a:moveTo>
                  <a:lnTo>
                    <a:pt x="21423" y="27556"/>
                  </a:lnTo>
                  <a:lnTo>
                    <a:pt x="18780" y="86899"/>
                  </a:lnTo>
                  <a:lnTo>
                    <a:pt x="18323" y="140782"/>
                  </a:lnTo>
                  <a:lnTo>
                    <a:pt x="18216" y="181893"/>
                  </a:lnTo>
                  <a:lnTo>
                    <a:pt x="18168" y="227461"/>
                  </a:lnTo>
                  <a:lnTo>
                    <a:pt x="18142" y="287975"/>
                  </a:lnTo>
                  <a:lnTo>
                    <a:pt x="18133" y="348539"/>
                  </a:lnTo>
                  <a:lnTo>
                    <a:pt x="18131" y="399759"/>
                  </a:lnTo>
                  <a:lnTo>
                    <a:pt x="18130" y="444571"/>
                  </a:lnTo>
                  <a:lnTo>
                    <a:pt x="15791" y="451968"/>
                  </a:lnTo>
                  <a:lnTo>
                    <a:pt x="11891" y="454561"/>
                  </a:lnTo>
                  <a:lnTo>
                    <a:pt x="6952" y="453949"/>
                  </a:lnTo>
                  <a:lnTo>
                    <a:pt x="3659" y="448862"/>
                  </a:lnTo>
                  <a:lnTo>
                    <a:pt x="0" y="430732"/>
                  </a:lnTo>
                  <a:lnTo>
                    <a:pt x="5792" y="375783"/>
                  </a:lnTo>
                  <a:lnTo>
                    <a:pt x="9137" y="350679"/>
                  </a:lnTo>
                  <a:lnTo>
                    <a:pt x="36804" y="295225"/>
                  </a:lnTo>
                  <a:lnTo>
                    <a:pt x="53336" y="280170"/>
                  </a:lnTo>
                  <a:lnTo>
                    <a:pt x="62658" y="274518"/>
                  </a:lnTo>
                  <a:lnTo>
                    <a:pt x="71212" y="273089"/>
                  </a:lnTo>
                  <a:lnTo>
                    <a:pt x="79254" y="274476"/>
                  </a:lnTo>
                  <a:lnTo>
                    <a:pt x="86955" y="277741"/>
                  </a:lnTo>
                  <a:lnTo>
                    <a:pt x="101752" y="293846"/>
                  </a:lnTo>
                  <a:lnTo>
                    <a:pt x="136203" y="348485"/>
                  </a:lnTo>
                  <a:lnTo>
                    <a:pt x="148911" y="387395"/>
                  </a:lnTo>
                  <a:lnTo>
                    <a:pt x="159788" y="450824"/>
                  </a:lnTo>
                  <a:lnTo>
                    <a:pt x="163829" y="489337"/>
                  </a:lnTo>
                  <a:lnTo>
                    <a:pt x="163225" y="494681"/>
                  </a:lnTo>
                  <a:lnTo>
                    <a:pt x="161653" y="494734"/>
                  </a:lnTo>
                  <a:lnTo>
                    <a:pt x="159436" y="491260"/>
                  </a:lnTo>
                  <a:lnTo>
                    <a:pt x="160092" y="478041"/>
                  </a:lnTo>
                  <a:lnTo>
                    <a:pt x="174388" y="430843"/>
                  </a:lnTo>
                  <a:lnTo>
                    <a:pt x="185454" y="410245"/>
                  </a:lnTo>
                  <a:lnTo>
                    <a:pt x="216017" y="384507"/>
                  </a:lnTo>
                  <a:lnTo>
                    <a:pt x="275564" y="349660"/>
                  </a:lnTo>
                  <a:lnTo>
                    <a:pt x="304291" y="321450"/>
                  </a:lnTo>
                  <a:lnTo>
                    <a:pt x="314159" y="303134"/>
                  </a:lnTo>
                  <a:lnTo>
                    <a:pt x="314919" y="293336"/>
                  </a:lnTo>
                  <a:lnTo>
                    <a:pt x="309524" y="273092"/>
                  </a:lnTo>
                  <a:lnTo>
                    <a:pt x="296207" y="258635"/>
                  </a:lnTo>
                  <a:lnTo>
                    <a:pt x="259062" y="239822"/>
                  </a:lnTo>
                  <a:lnTo>
                    <a:pt x="248941" y="239430"/>
                  </a:lnTo>
                  <a:lnTo>
                    <a:pt x="228338" y="245234"/>
                  </a:lnTo>
                  <a:lnTo>
                    <a:pt x="210602" y="258732"/>
                  </a:lnTo>
                  <a:lnTo>
                    <a:pt x="202596" y="267244"/>
                  </a:lnTo>
                  <a:lnTo>
                    <a:pt x="193702" y="292301"/>
                  </a:lnTo>
                  <a:lnTo>
                    <a:pt x="182403" y="350457"/>
                  </a:lnTo>
                  <a:lnTo>
                    <a:pt x="183527" y="387329"/>
                  </a:lnTo>
                  <a:lnTo>
                    <a:pt x="196858" y="426070"/>
                  </a:lnTo>
                  <a:lnTo>
                    <a:pt x="212208" y="447118"/>
                  </a:lnTo>
                  <a:lnTo>
                    <a:pt x="243700" y="472121"/>
                  </a:lnTo>
                  <a:lnTo>
                    <a:pt x="269292" y="484743"/>
                  </a:lnTo>
                  <a:lnTo>
                    <a:pt x="307668" y="490678"/>
                  </a:lnTo>
                  <a:lnTo>
                    <a:pt x="344514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13152" y="571795"/>
              <a:ext cx="306430" cy="250141"/>
            </a:xfrm>
            <a:custGeom>
              <a:avLst/>
              <a:gdLst/>
              <a:ahLst/>
              <a:cxnLst/>
              <a:rect l="0" t="0" r="0" b="0"/>
              <a:pathLst>
                <a:path w="306430" h="250141">
                  <a:moveTo>
                    <a:pt x="9355" y="49386"/>
                  </a:moveTo>
                  <a:lnTo>
                    <a:pt x="1022" y="86864"/>
                  </a:lnTo>
                  <a:lnTo>
                    <a:pt x="4849" y="143877"/>
                  </a:lnTo>
                  <a:lnTo>
                    <a:pt x="9635" y="203058"/>
                  </a:lnTo>
                  <a:lnTo>
                    <a:pt x="15157" y="236338"/>
                  </a:lnTo>
                  <a:lnTo>
                    <a:pt x="4761" y="198845"/>
                  </a:lnTo>
                  <a:lnTo>
                    <a:pt x="0" y="139437"/>
                  </a:lnTo>
                  <a:lnTo>
                    <a:pt x="2178" y="84548"/>
                  </a:lnTo>
                  <a:lnTo>
                    <a:pt x="13467" y="50446"/>
                  </a:lnTo>
                  <a:lnTo>
                    <a:pt x="19116" y="39564"/>
                  </a:lnTo>
                  <a:lnTo>
                    <a:pt x="27561" y="33479"/>
                  </a:lnTo>
                  <a:lnTo>
                    <a:pt x="49423" y="29838"/>
                  </a:lnTo>
                  <a:lnTo>
                    <a:pt x="68497" y="35239"/>
                  </a:lnTo>
                  <a:lnTo>
                    <a:pt x="99806" y="57770"/>
                  </a:lnTo>
                  <a:lnTo>
                    <a:pt x="133581" y="118882"/>
                  </a:lnTo>
                  <a:lnTo>
                    <a:pt x="150964" y="180010"/>
                  </a:lnTo>
                  <a:lnTo>
                    <a:pt x="153869" y="222880"/>
                  </a:lnTo>
                  <a:lnTo>
                    <a:pt x="150402" y="246987"/>
                  </a:lnTo>
                  <a:lnTo>
                    <a:pt x="149010" y="250140"/>
                  </a:lnTo>
                  <a:lnTo>
                    <a:pt x="148082" y="247563"/>
                  </a:lnTo>
                  <a:lnTo>
                    <a:pt x="148220" y="232221"/>
                  </a:lnTo>
                  <a:lnTo>
                    <a:pt x="156046" y="198446"/>
                  </a:lnTo>
                  <a:lnTo>
                    <a:pt x="185662" y="144361"/>
                  </a:lnTo>
                  <a:lnTo>
                    <a:pt x="202357" y="129422"/>
                  </a:lnTo>
                  <a:lnTo>
                    <a:pt x="259206" y="97967"/>
                  </a:lnTo>
                  <a:lnTo>
                    <a:pt x="290446" y="76128"/>
                  </a:lnTo>
                  <a:lnTo>
                    <a:pt x="303130" y="57762"/>
                  </a:lnTo>
                  <a:lnTo>
                    <a:pt x="306429" y="37901"/>
                  </a:lnTo>
                  <a:lnTo>
                    <a:pt x="305670" y="27691"/>
                  </a:lnTo>
                  <a:lnTo>
                    <a:pt x="300486" y="19715"/>
                  </a:lnTo>
                  <a:lnTo>
                    <a:pt x="282246" y="7733"/>
                  </a:lnTo>
                  <a:lnTo>
                    <a:pt x="245670" y="0"/>
                  </a:lnTo>
                  <a:lnTo>
                    <a:pt x="222009" y="7549"/>
                  </a:lnTo>
                  <a:lnTo>
                    <a:pt x="202134" y="22603"/>
                  </a:lnTo>
                  <a:lnTo>
                    <a:pt x="189402" y="40992"/>
                  </a:lnTo>
                  <a:lnTo>
                    <a:pt x="181246" y="82254"/>
                  </a:lnTo>
                  <a:lnTo>
                    <a:pt x="178829" y="131524"/>
                  </a:lnTo>
                  <a:lnTo>
                    <a:pt x="193653" y="191000"/>
                  </a:lnTo>
                  <a:lnTo>
                    <a:pt x="201620" y="215271"/>
                  </a:lnTo>
                  <a:lnTo>
                    <a:pt x="208892" y="224317"/>
                  </a:lnTo>
                  <a:lnTo>
                    <a:pt x="229450" y="237487"/>
                  </a:lnTo>
                  <a:lnTo>
                    <a:pt x="251065" y="241001"/>
                  </a:lnTo>
                  <a:lnTo>
                    <a:pt x="304154" y="238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39900" y="588910"/>
              <a:ext cx="198505" cy="242829"/>
            </a:xfrm>
            <a:custGeom>
              <a:avLst/>
              <a:gdLst/>
              <a:ahLst/>
              <a:cxnLst/>
              <a:rect l="0" t="0" r="0" b="0"/>
              <a:pathLst>
                <a:path w="198505" h="242829">
                  <a:moveTo>
                    <a:pt x="61634" y="158613"/>
                  </a:moveTo>
                  <a:lnTo>
                    <a:pt x="100007" y="120239"/>
                  </a:lnTo>
                  <a:lnTo>
                    <a:pt x="115637" y="87841"/>
                  </a:lnTo>
                  <a:lnTo>
                    <a:pt x="117610" y="65158"/>
                  </a:lnTo>
                  <a:lnTo>
                    <a:pt x="109346" y="21999"/>
                  </a:lnTo>
                  <a:lnTo>
                    <a:pt x="103970" y="13725"/>
                  </a:lnTo>
                  <a:lnTo>
                    <a:pt x="88638" y="1411"/>
                  </a:lnTo>
                  <a:lnTo>
                    <a:pt x="79637" y="0"/>
                  </a:lnTo>
                  <a:lnTo>
                    <a:pt x="60276" y="4670"/>
                  </a:lnTo>
                  <a:lnTo>
                    <a:pt x="43092" y="17664"/>
                  </a:lnTo>
                  <a:lnTo>
                    <a:pt x="28826" y="35138"/>
                  </a:lnTo>
                  <a:lnTo>
                    <a:pt x="6245" y="90880"/>
                  </a:lnTo>
                  <a:lnTo>
                    <a:pt x="0" y="145060"/>
                  </a:lnTo>
                  <a:lnTo>
                    <a:pt x="1885" y="197703"/>
                  </a:lnTo>
                  <a:lnTo>
                    <a:pt x="4254" y="209240"/>
                  </a:lnTo>
                  <a:lnTo>
                    <a:pt x="16244" y="228297"/>
                  </a:lnTo>
                  <a:lnTo>
                    <a:pt x="24355" y="236654"/>
                  </a:lnTo>
                  <a:lnTo>
                    <a:pt x="33271" y="241056"/>
                  </a:lnTo>
                  <a:lnTo>
                    <a:pt x="52537" y="242828"/>
                  </a:lnTo>
                  <a:lnTo>
                    <a:pt x="61419" y="238153"/>
                  </a:lnTo>
                  <a:lnTo>
                    <a:pt x="77526" y="220480"/>
                  </a:lnTo>
                  <a:lnTo>
                    <a:pt x="94158" y="178634"/>
                  </a:lnTo>
                  <a:lnTo>
                    <a:pt x="103023" y="128686"/>
                  </a:lnTo>
                  <a:lnTo>
                    <a:pt x="105605" y="128133"/>
                  </a:lnTo>
                  <a:lnTo>
                    <a:pt x="156712" y="189850"/>
                  </a:lnTo>
                  <a:lnTo>
                    <a:pt x="163624" y="196985"/>
                  </a:lnTo>
                  <a:lnTo>
                    <a:pt x="170571" y="199402"/>
                  </a:lnTo>
                  <a:lnTo>
                    <a:pt x="177542" y="198674"/>
                  </a:lnTo>
                  <a:lnTo>
                    <a:pt x="198504" y="190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26564" y="558010"/>
              <a:ext cx="117126" cy="221510"/>
            </a:xfrm>
            <a:custGeom>
              <a:avLst/>
              <a:gdLst/>
              <a:ahLst/>
              <a:cxnLst/>
              <a:rect l="0" t="0" r="0" b="0"/>
              <a:pathLst>
                <a:path w="117126" h="221510">
                  <a:moveTo>
                    <a:pt x="11840" y="84228"/>
                  </a:moveTo>
                  <a:lnTo>
                    <a:pt x="6251" y="106585"/>
                  </a:lnTo>
                  <a:lnTo>
                    <a:pt x="9746" y="126920"/>
                  </a:lnTo>
                  <a:lnTo>
                    <a:pt x="25464" y="179748"/>
                  </a:lnTo>
                  <a:lnTo>
                    <a:pt x="41874" y="218205"/>
                  </a:lnTo>
                  <a:lnTo>
                    <a:pt x="44730" y="221509"/>
                  </a:lnTo>
                  <a:lnTo>
                    <a:pt x="45466" y="219033"/>
                  </a:lnTo>
                  <a:lnTo>
                    <a:pt x="44785" y="212702"/>
                  </a:lnTo>
                  <a:lnTo>
                    <a:pt x="19825" y="151601"/>
                  </a:lnTo>
                  <a:lnTo>
                    <a:pt x="116" y="98879"/>
                  </a:lnTo>
                  <a:lnTo>
                    <a:pt x="0" y="75532"/>
                  </a:lnTo>
                  <a:lnTo>
                    <a:pt x="10088" y="56576"/>
                  </a:lnTo>
                  <a:lnTo>
                    <a:pt x="26269" y="41523"/>
                  </a:lnTo>
                  <a:lnTo>
                    <a:pt x="84712" y="14602"/>
                  </a:lnTo>
                  <a:lnTo>
                    <a:pt x="1171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87083" y="589328"/>
              <a:ext cx="146120" cy="234950"/>
            </a:xfrm>
            <a:custGeom>
              <a:avLst/>
              <a:gdLst/>
              <a:ahLst/>
              <a:cxnLst/>
              <a:rect l="0" t="0" r="0" b="0"/>
              <a:pathLst>
                <a:path w="146120" h="234950">
                  <a:moveTo>
                    <a:pt x="30305" y="63438"/>
                  </a:moveTo>
                  <a:lnTo>
                    <a:pt x="74268" y="87158"/>
                  </a:lnTo>
                  <a:lnTo>
                    <a:pt x="83010" y="87440"/>
                  </a:lnTo>
                  <a:lnTo>
                    <a:pt x="98964" y="81515"/>
                  </a:lnTo>
                  <a:lnTo>
                    <a:pt x="121099" y="59436"/>
                  </a:lnTo>
                  <a:lnTo>
                    <a:pt x="124759" y="50241"/>
                  </a:lnTo>
                  <a:lnTo>
                    <a:pt x="125707" y="30667"/>
                  </a:lnTo>
                  <a:lnTo>
                    <a:pt x="119110" y="13388"/>
                  </a:lnTo>
                  <a:lnTo>
                    <a:pt x="114074" y="5505"/>
                  </a:lnTo>
                  <a:lnTo>
                    <a:pt x="107208" y="1420"/>
                  </a:lnTo>
                  <a:lnTo>
                    <a:pt x="90221" y="0"/>
                  </a:lnTo>
                  <a:lnTo>
                    <a:pt x="60927" y="5777"/>
                  </a:lnTo>
                  <a:lnTo>
                    <a:pt x="35609" y="20487"/>
                  </a:lnTo>
                  <a:lnTo>
                    <a:pt x="13290" y="39664"/>
                  </a:lnTo>
                  <a:lnTo>
                    <a:pt x="5196" y="59501"/>
                  </a:lnTo>
                  <a:lnTo>
                    <a:pt x="0" y="115953"/>
                  </a:lnTo>
                  <a:lnTo>
                    <a:pt x="4688" y="155037"/>
                  </a:lnTo>
                  <a:lnTo>
                    <a:pt x="16580" y="177849"/>
                  </a:lnTo>
                  <a:lnTo>
                    <a:pt x="47221" y="215499"/>
                  </a:lnTo>
                  <a:lnTo>
                    <a:pt x="74313" y="232626"/>
                  </a:lnTo>
                  <a:lnTo>
                    <a:pt x="94318" y="234949"/>
                  </a:lnTo>
                  <a:lnTo>
                    <a:pt x="122192" y="229680"/>
                  </a:lnTo>
                  <a:lnTo>
                    <a:pt x="146119" y="221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64742" y="570002"/>
              <a:ext cx="202282" cy="243222"/>
            </a:xfrm>
            <a:custGeom>
              <a:avLst/>
              <a:gdLst/>
              <a:ahLst/>
              <a:cxnLst/>
              <a:rect l="0" t="0" r="0" b="0"/>
              <a:pathLst>
                <a:path w="202282" h="243222">
                  <a:moveTo>
                    <a:pt x="126388" y="9065"/>
                  </a:moveTo>
                  <a:lnTo>
                    <a:pt x="67770" y="0"/>
                  </a:lnTo>
                  <a:lnTo>
                    <a:pt x="44183" y="5426"/>
                  </a:lnTo>
                  <a:lnTo>
                    <a:pt x="23171" y="16806"/>
                  </a:lnTo>
                  <a:lnTo>
                    <a:pt x="6034" y="33563"/>
                  </a:lnTo>
                  <a:lnTo>
                    <a:pt x="1698" y="42944"/>
                  </a:lnTo>
                  <a:lnTo>
                    <a:pt x="0" y="62727"/>
                  </a:lnTo>
                  <a:lnTo>
                    <a:pt x="6265" y="80098"/>
                  </a:lnTo>
                  <a:lnTo>
                    <a:pt x="11210" y="88006"/>
                  </a:lnTo>
                  <a:lnTo>
                    <a:pt x="26065" y="99912"/>
                  </a:lnTo>
                  <a:lnTo>
                    <a:pt x="87829" y="124535"/>
                  </a:lnTo>
                  <a:lnTo>
                    <a:pt x="141128" y="144438"/>
                  </a:lnTo>
                  <a:lnTo>
                    <a:pt x="177158" y="164079"/>
                  </a:lnTo>
                  <a:lnTo>
                    <a:pt x="193015" y="180905"/>
                  </a:lnTo>
                  <a:lnTo>
                    <a:pt x="198882" y="190306"/>
                  </a:lnTo>
                  <a:lnTo>
                    <a:pt x="202281" y="210109"/>
                  </a:lnTo>
                  <a:lnTo>
                    <a:pt x="201550" y="220303"/>
                  </a:lnTo>
                  <a:lnTo>
                    <a:pt x="197552" y="228269"/>
                  </a:lnTo>
                  <a:lnTo>
                    <a:pt x="183753" y="240240"/>
                  </a:lnTo>
                  <a:lnTo>
                    <a:pt x="162802" y="243221"/>
                  </a:lnTo>
                  <a:lnTo>
                    <a:pt x="111223" y="235602"/>
                  </a:lnTo>
                  <a:lnTo>
                    <a:pt x="48250" y="211093"/>
                  </a:lnTo>
                  <a:lnTo>
                    <a:pt x="21103" y="198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18447" y="273740"/>
              <a:ext cx="51668" cy="568540"/>
            </a:xfrm>
            <a:custGeom>
              <a:avLst/>
              <a:gdLst/>
              <a:ahLst/>
              <a:cxnLst/>
              <a:rect l="0" t="0" r="0" b="0"/>
              <a:pathLst>
                <a:path w="51668" h="568540">
                  <a:moveTo>
                    <a:pt x="9553" y="0"/>
                  </a:moveTo>
                  <a:lnTo>
                    <a:pt x="2317" y="29896"/>
                  </a:lnTo>
                  <a:lnTo>
                    <a:pt x="0" y="83988"/>
                  </a:lnTo>
                  <a:lnTo>
                    <a:pt x="2337" y="145965"/>
                  </a:lnTo>
                  <a:lnTo>
                    <a:pt x="8127" y="208857"/>
                  </a:lnTo>
                  <a:lnTo>
                    <a:pt x="16507" y="270370"/>
                  </a:lnTo>
                  <a:lnTo>
                    <a:pt x="19022" y="319276"/>
                  </a:lnTo>
                  <a:lnTo>
                    <a:pt x="19872" y="378316"/>
                  </a:lnTo>
                  <a:lnTo>
                    <a:pt x="25630" y="435038"/>
                  </a:lnTo>
                  <a:lnTo>
                    <a:pt x="30796" y="492472"/>
                  </a:lnTo>
                  <a:lnTo>
                    <a:pt x="41868" y="546451"/>
                  </a:lnTo>
                  <a:lnTo>
                    <a:pt x="51667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64788" y="484310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410611" y="0"/>
                  </a:moveTo>
                  <a:lnTo>
                    <a:pt x="348518" y="14655"/>
                  </a:lnTo>
                  <a:lnTo>
                    <a:pt x="299406" y="19160"/>
                  </a:lnTo>
                  <a:lnTo>
                    <a:pt x="257461" y="17095"/>
                  </a:lnTo>
                  <a:lnTo>
                    <a:pt x="197167" y="12474"/>
                  </a:lnTo>
                  <a:lnTo>
                    <a:pt x="140307" y="14225"/>
                  </a:lnTo>
                  <a:lnTo>
                    <a:pt x="77837" y="22153"/>
                  </a:lnTo>
                  <a:lnTo>
                    <a:pt x="31641" y="2879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38611" y="610333"/>
              <a:ext cx="294799" cy="231947"/>
            </a:xfrm>
            <a:custGeom>
              <a:avLst/>
              <a:gdLst/>
              <a:ahLst/>
              <a:cxnLst/>
              <a:rect l="0" t="0" r="0" b="0"/>
              <a:pathLst>
                <a:path w="294799" h="231947">
                  <a:moveTo>
                    <a:pt x="0" y="52962"/>
                  </a:moveTo>
                  <a:lnTo>
                    <a:pt x="5589" y="111579"/>
                  </a:lnTo>
                  <a:lnTo>
                    <a:pt x="21331" y="174415"/>
                  </a:lnTo>
                  <a:lnTo>
                    <a:pt x="25858" y="194678"/>
                  </a:lnTo>
                  <a:lnTo>
                    <a:pt x="16331" y="145396"/>
                  </a:lnTo>
                  <a:lnTo>
                    <a:pt x="11675" y="88291"/>
                  </a:lnTo>
                  <a:lnTo>
                    <a:pt x="13874" y="35071"/>
                  </a:lnTo>
                  <a:lnTo>
                    <a:pt x="16269" y="23487"/>
                  </a:lnTo>
                  <a:lnTo>
                    <a:pt x="21375" y="14595"/>
                  </a:lnTo>
                  <a:lnTo>
                    <a:pt x="36405" y="1595"/>
                  </a:lnTo>
                  <a:lnTo>
                    <a:pt x="44158" y="0"/>
                  </a:lnTo>
                  <a:lnTo>
                    <a:pt x="51665" y="1276"/>
                  </a:lnTo>
                  <a:lnTo>
                    <a:pt x="67416" y="10103"/>
                  </a:lnTo>
                  <a:lnTo>
                    <a:pt x="103004" y="44366"/>
                  </a:lnTo>
                  <a:lnTo>
                    <a:pt x="144079" y="105774"/>
                  </a:lnTo>
                  <a:lnTo>
                    <a:pt x="148695" y="116246"/>
                  </a:lnTo>
                  <a:lnTo>
                    <a:pt x="149433" y="120888"/>
                  </a:lnTo>
                  <a:lnTo>
                    <a:pt x="147585" y="121642"/>
                  </a:lnTo>
                  <a:lnTo>
                    <a:pt x="144014" y="119806"/>
                  </a:lnTo>
                  <a:lnTo>
                    <a:pt x="140045" y="105287"/>
                  </a:lnTo>
                  <a:lnTo>
                    <a:pt x="139451" y="84406"/>
                  </a:lnTo>
                  <a:lnTo>
                    <a:pt x="151710" y="31886"/>
                  </a:lnTo>
                  <a:lnTo>
                    <a:pt x="157292" y="23704"/>
                  </a:lnTo>
                  <a:lnTo>
                    <a:pt x="172853" y="11492"/>
                  </a:lnTo>
                  <a:lnTo>
                    <a:pt x="183086" y="10108"/>
                  </a:lnTo>
                  <a:lnTo>
                    <a:pt x="206934" y="14808"/>
                  </a:lnTo>
                  <a:lnTo>
                    <a:pt x="226891" y="27816"/>
                  </a:lnTo>
                  <a:lnTo>
                    <a:pt x="251281" y="57989"/>
                  </a:lnTo>
                  <a:lnTo>
                    <a:pt x="274893" y="110107"/>
                  </a:lnTo>
                  <a:lnTo>
                    <a:pt x="291368" y="171101"/>
                  </a:lnTo>
                  <a:lnTo>
                    <a:pt x="294798" y="231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75523" y="67382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62462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43938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84101" y="357968"/>
              <a:ext cx="43596" cy="494841"/>
            </a:xfrm>
            <a:custGeom>
              <a:avLst/>
              <a:gdLst/>
              <a:ahLst/>
              <a:cxnLst/>
              <a:rect l="0" t="0" r="0" b="0"/>
              <a:pathLst>
                <a:path w="43596" h="494841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4" y="135568"/>
                  </a:lnTo>
                  <a:lnTo>
                    <a:pt x="9762" y="196536"/>
                  </a:lnTo>
                  <a:lnTo>
                    <a:pt x="15393" y="248526"/>
                  </a:lnTo>
                  <a:lnTo>
                    <a:pt x="22884" y="302426"/>
                  </a:lnTo>
                  <a:lnTo>
                    <a:pt x="35630" y="357613"/>
                  </a:lnTo>
                  <a:lnTo>
                    <a:pt x="43595" y="411286"/>
                  </a:lnTo>
                  <a:lnTo>
                    <a:pt x="40110" y="466290"/>
                  </a:lnTo>
                  <a:lnTo>
                    <a:pt x="38821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19874" y="347440"/>
              <a:ext cx="8334" cy="494840"/>
            </a:xfrm>
            <a:custGeom>
              <a:avLst/>
              <a:gdLst/>
              <a:ahLst/>
              <a:cxnLst/>
              <a:rect l="0" t="0" r="0" b="0"/>
              <a:pathLst>
                <a:path w="8334" h="494840">
                  <a:moveTo>
                    <a:pt x="8333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7444" y="168998"/>
                  </a:lnTo>
                  <a:lnTo>
                    <a:pt x="8070" y="228928"/>
                  </a:lnTo>
                  <a:lnTo>
                    <a:pt x="8255" y="280220"/>
                  </a:lnTo>
                  <a:lnTo>
                    <a:pt x="8310" y="337662"/>
                  </a:lnTo>
                  <a:lnTo>
                    <a:pt x="8326" y="392246"/>
                  </a:lnTo>
                  <a:lnTo>
                    <a:pt x="8331" y="443124"/>
                  </a:lnTo>
                  <a:lnTo>
                    <a:pt x="8333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44021" y="726466"/>
              <a:ext cx="9879" cy="157928"/>
            </a:xfrm>
            <a:custGeom>
              <a:avLst/>
              <a:gdLst/>
              <a:ahLst/>
              <a:cxnLst/>
              <a:rect l="0" t="0" r="0" b="0"/>
              <a:pathLst>
                <a:path w="9879" h="157928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7216" y="12830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54549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347159" y="684352"/>
              <a:ext cx="141712" cy="202170"/>
            </a:xfrm>
            <a:custGeom>
              <a:avLst/>
              <a:gdLst/>
              <a:ahLst/>
              <a:cxnLst/>
              <a:rect l="0" t="0" r="0" b="0"/>
              <a:pathLst>
                <a:path w="141712" h="202170">
                  <a:moveTo>
                    <a:pt x="75846" y="21057"/>
                  </a:moveTo>
                  <a:lnTo>
                    <a:pt x="64668" y="9878"/>
                  </a:lnTo>
                  <a:lnTo>
                    <a:pt x="57865" y="7755"/>
                  </a:lnTo>
                  <a:lnTo>
                    <a:pt x="40948" y="8516"/>
                  </a:lnTo>
                  <a:lnTo>
                    <a:pt x="24851" y="15873"/>
                  </a:lnTo>
                  <a:lnTo>
                    <a:pt x="17283" y="21110"/>
                  </a:lnTo>
                  <a:lnTo>
                    <a:pt x="5755" y="39408"/>
                  </a:lnTo>
                  <a:lnTo>
                    <a:pt x="1042" y="50838"/>
                  </a:lnTo>
                  <a:lnTo>
                    <a:pt x="0" y="94872"/>
                  </a:lnTo>
                  <a:lnTo>
                    <a:pt x="11298" y="152577"/>
                  </a:lnTo>
                  <a:lnTo>
                    <a:pt x="22202" y="176607"/>
                  </a:lnTo>
                  <a:lnTo>
                    <a:pt x="41085" y="192746"/>
                  </a:lnTo>
                  <a:lnTo>
                    <a:pt x="52672" y="198687"/>
                  </a:lnTo>
                  <a:lnTo>
                    <a:pt x="74905" y="202169"/>
                  </a:lnTo>
                  <a:lnTo>
                    <a:pt x="85748" y="201460"/>
                  </a:lnTo>
                  <a:lnTo>
                    <a:pt x="104033" y="191313"/>
                  </a:lnTo>
                  <a:lnTo>
                    <a:pt x="118790" y="175105"/>
                  </a:lnTo>
                  <a:lnTo>
                    <a:pt x="137794" y="132984"/>
                  </a:lnTo>
                  <a:lnTo>
                    <a:pt x="141711" y="120242"/>
                  </a:lnTo>
                  <a:lnTo>
                    <a:pt x="139824" y="93605"/>
                  </a:lnTo>
                  <a:lnTo>
                    <a:pt x="120406" y="33990"/>
                  </a:lnTo>
                  <a:lnTo>
                    <a:pt x="108908" y="16666"/>
                  </a:lnTo>
                  <a:lnTo>
                    <a:pt x="96000" y="7407"/>
                  </a:lnTo>
                  <a:lnTo>
                    <a:pt x="758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517761" y="640103"/>
              <a:ext cx="198843" cy="286405"/>
            </a:xfrm>
            <a:custGeom>
              <a:avLst/>
              <a:gdLst/>
              <a:ahLst/>
              <a:cxnLst/>
              <a:rect l="0" t="0" r="0" b="0"/>
              <a:pathLst>
                <a:path w="198843" h="286405">
                  <a:moveTo>
                    <a:pt x="0" y="75834"/>
                  </a:moveTo>
                  <a:lnTo>
                    <a:pt x="11453" y="127885"/>
                  </a:lnTo>
                  <a:lnTo>
                    <a:pt x="24451" y="180944"/>
                  </a:lnTo>
                  <a:lnTo>
                    <a:pt x="45854" y="243834"/>
                  </a:lnTo>
                  <a:lnTo>
                    <a:pt x="42573" y="227907"/>
                  </a:lnTo>
                  <a:lnTo>
                    <a:pt x="24299" y="170077"/>
                  </a:lnTo>
                  <a:lnTo>
                    <a:pt x="13596" y="122136"/>
                  </a:lnTo>
                  <a:lnTo>
                    <a:pt x="11135" y="62624"/>
                  </a:lnTo>
                  <a:lnTo>
                    <a:pt x="17038" y="37208"/>
                  </a:lnTo>
                  <a:lnTo>
                    <a:pt x="21887" y="25517"/>
                  </a:lnTo>
                  <a:lnTo>
                    <a:pt x="29799" y="16553"/>
                  </a:lnTo>
                  <a:lnTo>
                    <a:pt x="51069" y="3474"/>
                  </a:lnTo>
                  <a:lnTo>
                    <a:pt x="73000" y="0"/>
                  </a:lnTo>
                  <a:lnTo>
                    <a:pt x="93276" y="3526"/>
                  </a:lnTo>
                  <a:lnTo>
                    <a:pt x="117845" y="18665"/>
                  </a:lnTo>
                  <a:lnTo>
                    <a:pt x="147107" y="47861"/>
                  </a:lnTo>
                  <a:lnTo>
                    <a:pt x="175417" y="92665"/>
                  </a:lnTo>
                  <a:lnTo>
                    <a:pt x="193965" y="146576"/>
                  </a:lnTo>
                  <a:lnTo>
                    <a:pt x="198842" y="202285"/>
                  </a:lnTo>
                  <a:lnTo>
                    <a:pt x="196567" y="241203"/>
                  </a:lnTo>
                  <a:lnTo>
                    <a:pt x="189513" y="286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791503" y="8738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1305533" y="1347647"/>
            <a:ext cx="31587" cy="368498"/>
          </a:xfrm>
          <a:custGeom>
            <a:avLst/>
            <a:gdLst/>
            <a:ahLst/>
            <a:cxnLst/>
            <a:rect l="0" t="0" r="0" b="0"/>
            <a:pathLst>
              <a:path w="31587" h="368498">
                <a:moveTo>
                  <a:pt x="31586" y="0"/>
                </a:moveTo>
                <a:lnTo>
                  <a:pt x="14797" y="56215"/>
                </a:lnTo>
                <a:lnTo>
                  <a:pt x="8252" y="114786"/>
                </a:lnTo>
                <a:lnTo>
                  <a:pt x="1630" y="171763"/>
                </a:lnTo>
                <a:lnTo>
                  <a:pt x="322" y="228077"/>
                </a:lnTo>
                <a:lnTo>
                  <a:pt x="3183" y="281142"/>
                </a:lnTo>
                <a:lnTo>
                  <a:pt x="9078" y="331355"/>
                </a:lnTo>
                <a:lnTo>
                  <a:pt x="6764" y="349260"/>
                </a:lnTo>
                <a:lnTo>
                  <a:pt x="0" y="368497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452932" y="1663502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781511" y="1337119"/>
            <a:ext cx="176790" cy="361621"/>
          </a:xfrm>
          <a:custGeom>
            <a:avLst/>
            <a:gdLst/>
            <a:ahLst/>
            <a:cxnLst/>
            <a:rect l="0" t="0" r="0" b="0"/>
            <a:pathLst>
              <a:path w="176790" h="361621">
                <a:moveTo>
                  <a:pt x="8333" y="115813"/>
                </a:moveTo>
                <a:lnTo>
                  <a:pt x="0" y="153291"/>
                </a:lnTo>
                <a:lnTo>
                  <a:pt x="1574" y="191259"/>
                </a:lnTo>
                <a:lnTo>
                  <a:pt x="6998" y="251599"/>
                </a:lnTo>
                <a:lnTo>
                  <a:pt x="7937" y="302535"/>
                </a:lnTo>
                <a:lnTo>
                  <a:pt x="8255" y="361620"/>
                </a:lnTo>
                <a:lnTo>
                  <a:pt x="8281" y="361573"/>
                </a:lnTo>
                <a:lnTo>
                  <a:pt x="8328" y="302869"/>
                </a:lnTo>
                <a:lnTo>
                  <a:pt x="2743" y="243100"/>
                </a:lnTo>
                <a:lnTo>
                  <a:pt x="7185" y="182203"/>
                </a:lnTo>
                <a:lnTo>
                  <a:pt x="16052" y="133405"/>
                </a:lnTo>
                <a:lnTo>
                  <a:pt x="27258" y="91130"/>
                </a:lnTo>
                <a:lnTo>
                  <a:pt x="38581" y="71307"/>
                </a:lnTo>
                <a:lnTo>
                  <a:pt x="69288" y="46994"/>
                </a:lnTo>
                <a:lnTo>
                  <a:pt x="123855" y="19042"/>
                </a:lnTo>
                <a:lnTo>
                  <a:pt x="152526" y="5642"/>
                </a:lnTo>
                <a:lnTo>
                  <a:pt x="176789" y="0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1779316" y="1547689"/>
            <a:ext cx="115814" cy="52643"/>
          </a:xfrm>
          <a:custGeom>
            <a:avLst/>
            <a:gdLst/>
            <a:ahLst/>
            <a:cxnLst/>
            <a:rect l="0" t="0" r="0" b="0"/>
            <a:pathLst>
              <a:path w="115814" h="52643">
                <a:moveTo>
                  <a:pt x="115813" y="0"/>
                </a:moveTo>
                <a:lnTo>
                  <a:pt x="97832" y="15641"/>
                </a:lnTo>
                <a:lnTo>
                  <a:pt x="41459" y="38437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1968828" y="1589803"/>
            <a:ext cx="6067" cy="126343"/>
          </a:xfrm>
          <a:custGeom>
            <a:avLst/>
            <a:gdLst/>
            <a:ahLst/>
            <a:cxnLst/>
            <a:rect l="0" t="0" r="0" b="0"/>
            <a:pathLst>
              <a:path w="6067" h="126343">
                <a:moveTo>
                  <a:pt x="0" y="0"/>
                </a:moveTo>
                <a:lnTo>
                  <a:pt x="3120" y="42691"/>
                </a:lnTo>
                <a:lnTo>
                  <a:pt x="6066" y="64597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2000414" y="1484518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2063585" y="1586006"/>
            <a:ext cx="134105" cy="161725"/>
          </a:xfrm>
          <a:custGeom>
            <a:avLst/>
            <a:gdLst/>
            <a:ahLst/>
            <a:cxnLst/>
            <a:rect l="0" t="0" r="0" b="0"/>
            <a:pathLst>
              <a:path w="134105" h="161725">
                <a:moveTo>
                  <a:pt x="0" y="35382"/>
                </a:moveTo>
                <a:lnTo>
                  <a:pt x="3120" y="78074"/>
                </a:lnTo>
                <a:lnTo>
                  <a:pt x="9553" y="129262"/>
                </a:lnTo>
                <a:lnTo>
                  <a:pt x="11612" y="77848"/>
                </a:lnTo>
                <a:lnTo>
                  <a:pt x="20078" y="39126"/>
                </a:lnTo>
                <a:lnTo>
                  <a:pt x="30761" y="15989"/>
                </a:lnTo>
                <a:lnTo>
                  <a:pt x="39224" y="8415"/>
                </a:lnTo>
                <a:lnTo>
                  <a:pt x="61107" y="0"/>
                </a:lnTo>
                <a:lnTo>
                  <a:pt x="71153" y="1266"/>
                </a:lnTo>
                <a:lnTo>
                  <a:pt x="88555" y="12030"/>
                </a:lnTo>
                <a:lnTo>
                  <a:pt x="111507" y="32233"/>
                </a:lnTo>
                <a:lnTo>
                  <a:pt x="127535" y="58626"/>
                </a:lnTo>
                <a:lnTo>
                  <a:pt x="134104" y="94262"/>
                </a:lnTo>
                <a:lnTo>
                  <a:pt x="128173" y="144391"/>
                </a:lnTo>
                <a:lnTo>
                  <a:pt x="126342" y="1617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2245370" y="1366435"/>
            <a:ext cx="134071" cy="409567"/>
          </a:xfrm>
          <a:custGeom>
            <a:avLst/>
            <a:gdLst/>
            <a:ahLst/>
            <a:cxnLst/>
            <a:rect l="0" t="0" r="0" b="0"/>
            <a:pathLst>
              <a:path w="134071" h="409567">
                <a:moveTo>
                  <a:pt x="81427" y="307596"/>
                </a:moveTo>
                <a:lnTo>
                  <a:pt x="87017" y="290828"/>
                </a:lnTo>
                <a:lnTo>
                  <a:pt x="84903" y="258044"/>
                </a:lnTo>
                <a:lnTo>
                  <a:pt x="76733" y="238389"/>
                </a:lnTo>
                <a:lnTo>
                  <a:pt x="71279" y="229873"/>
                </a:lnTo>
                <a:lnTo>
                  <a:pt x="64133" y="226535"/>
                </a:lnTo>
                <a:lnTo>
                  <a:pt x="55860" y="226649"/>
                </a:lnTo>
                <a:lnTo>
                  <a:pt x="46835" y="229064"/>
                </a:lnTo>
                <a:lnTo>
                  <a:pt x="30568" y="241107"/>
                </a:lnTo>
                <a:lnTo>
                  <a:pt x="16709" y="258158"/>
                </a:lnTo>
                <a:lnTo>
                  <a:pt x="6650" y="277435"/>
                </a:lnTo>
                <a:lnTo>
                  <a:pt x="0" y="313607"/>
                </a:lnTo>
                <a:lnTo>
                  <a:pt x="6158" y="367751"/>
                </a:lnTo>
                <a:lnTo>
                  <a:pt x="12099" y="395553"/>
                </a:lnTo>
                <a:lnTo>
                  <a:pt x="17661" y="403668"/>
                </a:lnTo>
                <a:lnTo>
                  <a:pt x="24879" y="407909"/>
                </a:lnTo>
                <a:lnTo>
                  <a:pt x="33200" y="409566"/>
                </a:lnTo>
                <a:lnTo>
                  <a:pt x="41087" y="408331"/>
                </a:lnTo>
                <a:lnTo>
                  <a:pt x="56089" y="400720"/>
                </a:lnTo>
                <a:lnTo>
                  <a:pt x="67436" y="386419"/>
                </a:lnTo>
                <a:lnTo>
                  <a:pt x="91652" y="328178"/>
                </a:lnTo>
                <a:lnTo>
                  <a:pt x="108293" y="266372"/>
                </a:lnTo>
                <a:lnTo>
                  <a:pt x="111615" y="216873"/>
                </a:lnTo>
                <a:lnTo>
                  <a:pt x="112599" y="159442"/>
                </a:lnTo>
                <a:lnTo>
                  <a:pt x="111720" y="107201"/>
                </a:lnTo>
                <a:lnTo>
                  <a:pt x="101536" y="53802"/>
                </a:lnTo>
                <a:lnTo>
                  <a:pt x="88259" y="4130"/>
                </a:lnTo>
                <a:lnTo>
                  <a:pt x="84812" y="0"/>
                </a:lnTo>
                <a:lnTo>
                  <a:pt x="81344" y="757"/>
                </a:lnTo>
                <a:lnTo>
                  <a:pt x="77862" y="4770"/>
                </a:lnTo>
                <a:lnTo>
                  <a:pt x="72962" y="32776"/>
                </a:lnTo>
                <a:lnTo>
                  <a:pt x="79712" y="92567"/>
                </a:lnTo>
                <a:lnTo>
                  <a:pt x="87808" y="143408"/>
                </a:lnTo>
                <a:lnTo>
                  <a:pt x="91897" y="195516"/>
                </a:lnTo>
                <a:lnTo>
                  <a:pt x="99997" y="248001"/>
                </a:lnTo>
                <a:lnTo>
                  <a:pt x="110976" y="298257"/>
                </a:lnTo>
                <a:lnTo>
                  <a:pt x="134070" y="3602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758466" y="1389761"/>
            <a:ext cx="31586" cy="368499"/>
          </a:xfrm>
          <a:custGeom>
            <a:avLst/>
            <a:gdLst/>
            <a:ahLst/>
            <a:cxnLst/>
            <a:rect l="0" t="0" r="0" b="0"/>
            <a:pathLst>
              <a:path w="31586" h="368499">
                <a:moveTo>
                  <a:pt x="31585" y="0"/>
                </a:moveTo>
                <a:lnTo>
                  <a:pt x="22520" y="58617"/>
                </a:lnTo>
                <a:lnTo>
                  <a:pt x="21346" y="113961"/>
                </a:lnTo>
                <a:lnTo>
                  <a:pt x="21142" y="162968"/>
                </a:lnTo>
                <a:lnTo>
                  <a:pt x="19912" y="214533"/>
                </a:lnTo>
                <a:lnTo>
                  <a:pt x="13829" y="265687"/>
                </a:lnTo>
                <a:lnTo>
                  <a:pt x="11180" y="325486"/>
                </a:lnTo>
                <a:lnTo>
                  <a:pt x="9648" y="349381"/>
                </a:lnTo>
                <a:lnTo>
                  <a:pt x="7602" y="355753"/>
                </a:lnTo>
                <a:lnTo>
                  <a:pt x="0" y="3684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2674238" y="1589803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10528"/>
                </a:moveTo>
                <a:lnTo>
                  <a:pt x="152035" y="2195"/>
                </a:lnTo>
                <a:lnTo>
                  <a:pt x="95022" y="433"/>
                </a:lnTo>
                <a:lnTo>
                  <a:pt x="38180" y="8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905864" y="1295005"/>
            <a:ext cx="326385" cy="427598"/>
          </a:xfrm>
          <a:custGeom>
            <a:avLst/>
            <a:gdLst/>
            <a:ahLst/>
            <a:cxnLst/>
            <a:rect l="0" t="0" r="0" b="0"/>
            <a:pathLst>
              <a:path w="326385" h="427598">
                <a:moveTo>
                  <a:pt x="1" y="0"/>
                </a:moveTo>
                <a:lnTo>
                  <a:pt x="0" y="58617"/>
                </a:lnTo>
                <a:lnTo>
                  <a:pt x="7236" y="121196"/>
                </a:lnTo>
                <a:lnTo>
                  <a:pt x="9553" y="173690"/>
                </a:lnTo>
                <a:lnTo>
                  <a:pt x="11410" y="229668"/>
                </a:lnTo>
                <a:lnTo>
                  <a:pt x="18805" y="288042"/>
                </a:lnTo>
                <a:lnTo>
                  <a:pt x="20390" y="338030"/>
                </a:lnTo>
                <a:lnTo>
                  <a:pt x="20860" y="386766"/>
                </a:lnTo>
                <a:lnTo>
                  <a:pt x="19800" y="408202"/>
                </a:lnTo>
                <a:lnTo>
                  <a:pt x="17880" y="409005"/>
                </a:lnTo>
                <a:lnTo>
                  <a:pt x="15429" y="406031"/>
                </a:lnTo>
                <a:lnTo>
                  <a:pt x="15827" y="393368"/>
                </a:lnTo>
                <a:lnTo>
                  <a:pt x="29944" y="346556"/>
                </a:lnTo>
                <a:lnTo>
                  <a:pt x="61087" y="286531"/>
                </a:lnTo>
                <a:lnTo>
                  <a:pt x="77453" y="274356"/>
                </a:lnTo>
                <a:lnTo>
                  <a:pt x="85561" y="272981"/>
                </a:lnTo>
                <a:lnTo>
                  <a:pt x="93305" y="274404"/>
                </a:lnTo>
                <a:lnTo>
                  <a:pt x="100808" y="277692"/>
                </a:lnTo>
                <a:lnTo>
                  <a:pt x="122546" y="299088"/>
                </a:lnTo>
                <a:lnTo>
                  <a:pt x="142447" y="338929"/>
                </a:lnTo>
                <a:lnTo>
                  <a:pt x="154523" y="390646"/>
                </a:lnTo>
                <a:lnTo>
                  <a:pt x="155245" y="409926"/>
                </a:lnTo>
                <a:lnTo>
                  <a:pt x="153800" y="410155"/>
                </a:lnTo>
                <a:lnTo>
                  <a:pt x="151667" y="406797"/>
                </a:lnTo>
                <a:lnTo>
                  <a:pt x="152416" y="393708"/>
                </a:lnTo>
                <a:lnTo>
                  <a:pt x="157818" y="377363"/>
                </a:lnTo>
                <a:lnTo>
                  <a:pt x="175183" y="355006"/>
                </a:lnTo>
                <a:lnTo>
                  <a:pt x="227574" y="319436"/>
                </a:lnTo>
                <a:lnTo>
                  <a:pt x="283736" y="292612"/>
                </a:lnTo>
                <a:lnTo>
                  <a:pt x="302750" y="278619"/>
                </a:lnTo>
                <a:lnTo>
                  <a:pt x="315100" y="260701"/>
                </a:lnTo>
                <a:lnTo>
                  <a:pt x="316522" y="252179"/>
                </a:lnTo>
                <a:lnTo>
                  <a:pt x="315130" y="244159"/>
                </a:lnTo>
                <a:lnTo>
                  <a:pt x="311862" y="236472"/>
                </a:lnTo>
                <a:lnTo>
                  <a:pt x="305004" y="231347"/>
                </a:lnTo>
                <a:lnTo>
                  <a:pt x="284906" y="225653"/>
                </a:lnTo>
                <a:lnTo>
                  <a:pt x="252873" y="228037"/>
                </a:lnTo>
                <a:lnTo>
                  <a:pt x="234831" y="236270"/>
                </a:lnTo>
                <a:lnTo>
                  <a:pt x="219013" y="248898"/>
                </a:lnTo>
                <a:lnTo>
                  <a:pt x="198124" y="276909"/>
                </a:lnTo>
                <a:lnTo>
                  <a:pt x="188271" y="301275"/>
                </a:lnTo>
                <a:lnTo>
                  <a:pt x="186232" y="324583"/>
                </a:lnTo>
                <a:lnTo>
                  <a:pt x="194455" y="368141"/>
                </a:lnTo>
                <a:lnTo>
                  <a:pt x="209565" y="394388"/>
                </a:lnTo>
                <a:lnTo>
                  <a:pt x="234449" y="416983"/>
                </a:lnTo>
                <a:lnTo>
                  <a:pt x="257058" y="425141"/>
                </a:lnTo>
                <a:lnTo>
                  <a:pt x="281534" y="427597"/>
                </a:lnTo>
                <a:lnTo>
                  <a:pt x="304111" y="424790"/>
                </a:lnTo>
                <a:lnTo>
                  <a:pt x="316485" y="419642"/>
                </a:lnTo>
                <a:lnTo>
                  <a:pt x="326384" y="4106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3484932" y="1537160"/>
            <a:ext cx="84229" cy="212943"/>
          </a:xfrm>
          <a:custGeom>
            <a:avLst/>
            <a:gdLst/>
            <a:ahLst/>
            <a:cxnLst/>
            <a:rect l="0" t="0" r="0" b="0"/>
            <a:pathLst>
              <a:path w="84229" h="212943">
                <a:moveTo>
                  <a:pt x="0" y="73700"/>
                </a:moveTo>
                <a:lnTo>
                  <a:pt x="17958" y="127575"/>
                </a:lnTo>
                <a:lnTo>
                  <a:pt x="38640" y="189621"/>
                </a:lnTo>
                <a:lnTo>
                  <a:pt x="46804" y="212942"/>
                </a:lnTo>
                <a:lnTo>
                  <a:pt x="44978" y="203045"/>
                </a:lnTo>
                <a:lnTo>
                  <a:pt x="22705" y="150698"/>
                </a:lnTo>
                <a:lnTo>
                  <a:pt x="12934" y="91899"/>
                </a:lnTo>
                <a:lnTo>
                  <a:pt x="17837" y="66580"/>
                </a:lnTo>
                <a:lnTo>
                  <a:pt x="28984" y="44799"/>
                </a:lnTo>
                <a:lnTo>
                  <a:pt x="53821" y="20553"/>
                </a:lnTo>
                <a:lnTo>
                  <a:pt x="84228" y="0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3627023" y="1594742"/>
            <a:ext cx="134069" cy="176483"/>
          </a:xfrm>
          <a:custGeom>
            <a:avLst/>
            <a:gdLst/>
            <a:ahLst/>
            <a:cxnLst/>
            <a:rect l="0" t="0" r="0" b="0"/>
            <a:pathLst>
              <a:path w="134069" h="176483">
                <a:moveTo>
                  <a:pt x="110593" y="5589"/>
                </a:moveTo>
                <a:lnTo>
                  <a:pt x="93825" y="0"/>
                </a:lnTo>
                <a:lnTo>
                  <a:pt x="76234" y="376"/>
                </a:lnTo>
                <a:lnTo>
                  <a:pt x="56718" y="5612"/>
                </a:lnTo>
                <a:lnTo>
                  <a:pt x="36346" y="15738"/>
                </a:lnTo>
                <a:lnTo>
                  <a:pt x="10735" y="40182"/>
                </a:lnTo>
                <a:lnTo>
                  <a:pt x="1871" y="65807"/>
                </a:lnTo>
                <a:lnTo>
                  <a:pt x="0" y="109999"/>
                </a:lnTo>
                <a:lnTo>
                  <a:pt x="5289" y="136222"/>
                </a:lnTo>
                <a:lnTo>
                  <a:pt x="15438" y="155675"/>
                </a:lnTo>
                <a:lnTo>
                  <a:pt x="33986" y="169000"/>
                </a:lnTo>
                <a:lnTo>
                  <a:pt x="56658" y="176482"/>
                </a:lnTo>
                <a:lnTo>
                  <a:pt x="78433" y="175908"/>
                </a:lnTo>
                <a:lnTo>
                  <a:pt x="110423" y="163419"/>
                </a:lnTo>
                <a:lnTo>
                  <a:pt x="125335" y="148265"/>
                </a:lnTo>
                <a:lnTo>
                  <a:pt x="130949" y="139311"/>
                </a:lnTo>
                <a:lnTo>
                  <a:pt x="134068" y="116884"/>
                </a:lnTo>
                <a:lnTo>
                  <a:pt x="126538" y="69947"/>
                </a:lnTo>
                <a:lnTo>
                  <a:pt x="110593" y="37175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3790259" y="1621388"/>
            <a:ext cx="144935" cy="173929"/>
          </a:xfrm>
          <a:custGeom>
            <a:avLst/>
            <a:gdLst/>
            <a:ahLst/>
            <a:cxnLst/>
            <a:rect l="0" t="0" r="0" b="0"/>
            <a:pathLst>
              <a:path w="144935" h="173929">
                <a:moveTo>
                  <a:pt x="0" y="0"/>
                </a:moveTo>
                <a:lnTo>
                  <a:pt x="8333" y="37478"/>
                </a:lnTo>
                <a:lnTo>
                  <a:pt x="10095" y="94491"/>
                </a:lnTo>
                <a:lnTo>
                  <a:pt x="21578" y="133672"/>
                </a:lnTo>
                <a:lnTo>
                  <a:pt x="39799" y="161919"/>
                </a:lnTo>
                <a:lnTo>
                  <a:pt x="59412" y="171400"/>
                </a:lnTo>
                <a:lnTo>
                  <a:pt x="71194" y="173928"/>
                </a:lnTo>
                <a:lnTo>
                  <a:pt x="93643" y="170498"/>
                </a:lnTo>
                <a:lnTo>
                  <a:pt x="104542" y="166308"/>
                </a:lnTo>
                <a:lnTo>
                  <a:pt x="119773" y="152294"/>
                </a:lnTo>
                <a:lnTo>
                  <a:pt x="139082" y="114701"/>
                </a:lnTo>
                <a:lnTo>
                  <a:pt x="144934" y="72720"/>
                </a:lnTo>
                <a:lnTo>
                  <a:pt x="138741" y="12812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979771" y="1608656"/>
            <a:ext cx="200043" cy="170661"/>
          </a:xfrm>
          <a:custGeom>
            <a:avLst/>
            <a:gdLst/>
            <a:ahLst/>
            <a:cxnLst/>
            <a:rect l="0" t="0" r="0" b="0"/>
            <a:pathLst>
              <a:path w="200043" h="170661">
                <a:moveTo>
                  <a:pt x="0" y="33789"/>
                </a:moveTo>
                <a:lnTo>
                  <a:pt x="15641" y="60175"/>
                </a:lnTo>
                <a:lnTo>
                  <a:pt x="34845" y="122691"/>
                </a:lnTo>
                <a:lnTo>
                  <a:pt x="46744" y="162484"/>
                </a:lnTo>
                <a:lnTo>
                  <a:pt x="37366" y="135224"/>
                </a:lnTo>
                <a:lnTo>
                  <a:pt x="32347" y="74472"/>
                </a:lnTo>
                <a:lnTo>
                  <a:pt x="34931" y="36485"/>
                </a:lnTo>
                <a:lnTo>
                  <a:pt x="37326" y="25058"/>
                </a:lnTo>
                <a:lnTo>
                  <a:pt x="42431" y="16270"/>
                </a:lnTo>
                <a:lnTo>
                  <a:pt x="57463" y="3386"/>
                </a:lnTo>
                <a:lnTo>
                  <a:pt x="78962" y="0"/>
                </a:lnTo>
                <a:lnTo>
                  <a:pt x="101775" y="3564"/>
                </a:lnTo>
                <a:lnTo>
                  <a:pt x="127772" y="18724"/>
                </a:lnTo>
                <a:lnTo>
                  <a:pt x="157517" y="47927"/>
                </a:lnTo>
                <a:lnTo>
                  <a:pt x="170614" y="68149"/>
                </a:lnTo>
                <a:lnTo>
                  <a:pt x="192382" y="127293"/>
                </a:lnTo>
                <a:lnTo>
                  <a:pt x="200042" y="170660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4225001" y="1398777"/>
            <a:ext cx="165383" cy="441048"/>
          </a:xfrm>
          <a:custGeom>
            <a:avLst/>
            <a:gdLst/>
            <a:ahLst/>
            <a:cxnLst/>
            <a:rect l="0" t="0" r="0" b="0"/>
            <a:pathLst>
              <a:path w="165383" h="441048">
                <a:moveTo>
                  <a:pt x="123268" y="306839"/>
                </a:moveTo>
                <a:lnTo>
                  <a:pt x="108695" y="264148"/>
                </a:lnTo>
                <a:lnTo>
                  <a:pt x="103024" y="253812"/>
                </a:lnTo>
                <a:lnTo>
                  <a:pt x="87365" y="239208"/>
                </a:lnTo>
                <a:lnTo>
                  <a:pt x="78275" y="233676"/>
                </a:lnTo>
                <a:lnTo>
                  <a:pt x="58818" y="230648"/>
                </a:lnTo>
                <a:lnTo>
                  <a:pt x="48716" y="231479"/>
                </a:lnTo>
                <a:lnTo>
                  <a:pt x="31251" y="238641"/>
                </a:lnTo>
                <a:lnTo>
                  <a:pt x="23319" y="243826"/>
                </a:lnTo>
                <a:lnTo>
                  <a:pt x="11386" y="258946"/>
                </a:lnTo>
                <a:lnTo>
                  <a:pt x="3352" y="278534"/>
                </a:lnTo>
                <a:lnTo>
                  <a:pt x="0" y="315870"/>
                </a:lnTo>
                <a:lnTo>
                  <a:pt x="11831" y="378724"/>
                </a:lnTo>
                <a:lnTo>
                  <a:pt x="33578" y="421124"/>
                </a:lnTo>
                <a:lnTo>
                  <a:pt x="46751" y="437961"/>
                </a:lnTo>
                <a:lnTo>
                  <a:pt x="54709" y="441047"/>
                </a:lnTo>
                <a:lnTo>
                  <a:pt x="63524" y="440765"/>
                </a:lnTo>
                <a:lnTo>
                  <a:pt x="72910" y="438237"/>
                </a:lnTo>
                <a:lnTo>
                  <a:pt x="89578" y="422950"/>
                </a:lnTo>
                <a:lnTo>
                  <a:pt x="103615" y="399388"/>
                </a:lnTo>
                <a:lnTo>
                  <a:pt x="122158" y="342841"/>
                </a:lnTo>
                <a:lnTo>
                  <a:pt x="137087" y="280416"/>
                </a:lnTo>
                <a:lnTo>
                  <a:pt x="142180" y="221021"/>
                </a:lnTo>
                <a:lnTo>
                  <a:pt x="143372" y="176671"/>
                </a:lnTo>
                <a:lnTo>
                  <a:pt x="143901" y="132003"/>
                </a:lnTo>
                <a:lnTo>
                  <a:pt x="143030" y="75142"/>
                </a:lnTo>
                <a:lnTo>
                  <a:pt x="132847" y="16533"/>
                </a:lnTo>
                <a:lnTo>
                  <a:pt x="129654" y="4507"/>
                </a:lnTo>
                <a:lnTo>
                  <a:pt x="125185" y="0"/>
                </a:lnTo>
                <a:lnTo>
                  <a:pt x="119867" y="504"/>
                </a:lnTo>
                <a:lnTo>
                  <a:pt x="113981" y="4350"/>
                </a:lnTo>
                <a:lnTo>
                  <a:pt x="110058" y="11593"/>
                </a:lnTo>
                <a:lnTo>
                  <a:pt x="103761" y="59959"/>
                </a:lnTo>
                <a:lnTo>
                  <a:pt x="102670" y="108517"/>
                </a:lnTo>
                <a:lnTo>
                  <a:pt x="107891" y="166149"/>
                </a:lnTo>
                <a:lnTo>
                  <a:pt x="120187" y="225800"/>
                </a:lnTo>
                <a:lnTo>
                  <a:pt x="137000" y="273804"/>
                </a:lnTo>
                <a:lnTo>
                  <a:pt x="165382" y="3173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4486603" y="1674031"/>
            <a:ext cx="9066" cy="126343"/>
          </a:xfrm>
          <a:custGeom>
            <a:avLst/>
            <a:gdLst/>
            <a:ahLst/>
            <a:cxnLst/>
            <a:rect l="0" t="0" r="0" b="0"/>
            <a:pathLst>
              <a:path w="9066" h="126343">
                <a:moveTo>
                  <a:pt x="9065" y="0"/>
                </a:moveTo>
                <a:lnTo>
                  <a:pt x="0" y="58616"/>
                </a:lnTo>
                <a:lnTo>
                  <a:pt x="7063" y="108974"/>
                </a:lnTo>
                <a:lnTo>
                  <a:pt x="9065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485140" y="1505575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569367" y="1600502"/>
            <a:ext cx="168457" cy="210400"/>
          </a:xfrm>
          <a:custGeom>
            <a:avLst/>
            <a:gdLst/>
            <a:ahLst/>
            <a:cxnLst/>
            <a:rect l="0" t="0" r="0" b="0"/>
            <a:pathLst>
              <a:path w="168457" h="210400">
                <a:moveTo>
                  <a:pt x="0" y="63000"/>
                </a:moveTo>
                <a:lnTo>
                  <a:pt x="14654" y="116028"/>
                </a:lnTo>
                <a:lnTo>
                  <a:pt x="20962" y="166238"/>
                </a:lnTo>
                <a:lnTo>
                  <a:pt x="26748" y="199134"/>
                </a:lnTo>
                <a:lnTo>
                  <a:pt x="26021" y="199380"/>
                </a:lnTo>
                <a:lnTo>
                  <a:pt x="16448" y="168968"/>
                </a:lnTo>
                <a:lnTo>
                  <a:pt x="11698" y="109495"/>
                </a:lnTo>
                <a:lnTo>
                  <a:pt x="13879" y="47661"/>
                </a:lnTo>
                <a:lnTo>
                  <a:pt x="20207" y="24597"/>
                </a:lnTo>
                <a:lnTo>
                  <a:pt x="30818" y="6548"/>
                </a:lnTo>
                <a:lnTo>
                  <a:pt x="38093" y="1969"/>
                </a:lnTo>
                <a:lnTo>
                  <a:pt x="55535" y="0"/>
                </a:lnTo>
                <a:lnTo>
                  <a:pt x="71865" y="6144"/>
                </a:lnTo>
                <a:lnTo>
                  <a:pt x="79496" y="11058"/>
                </a:lnTo>
                <a:lnTo>
                  <a:pt x="122726" y="73051"/>
                </a:lnTo>
                <a:lnTo>
                  <a:pt x="154794" y="126108"/>
                </a:lnTo>
                <a:lnTo>
                  <a:pt x="162384" y="148370"/>
                </a:lnTo>
                <a:lnTo>
                  <a:pt x="168456" y="210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4695709" y="1633764"/>
            <a:ext cx="278329" cy="419294"/>
          </a:xfrm>
          <a:custGeom>
            <a:avLst/>
            <a:gdLst/>
            <a:ahLst/>
            <a:cxnLst/>
            <a:rect l="0" t="0" r="0" b="0"/>
            <a:pathLst>
              <a:path w="278329" h="419294">
                <a:moveTo>
                  <a:pt x="242156" y="113966"/>
                </a:moveTo>
                <a:lnTo>
                  <a:pt x="236567" y="55349"/>
                </a:lnTo>
                <a:lnTo>
                  <a:pt x="224463" y="34882"/>
                </a:lnTo>
                <a:lnTo>
                  <a:pt x="194799" y="10205"/>
                </a:lnTo>
                <a:lnTo>
                  <a:pt x="182509" y="2678"/>
                </a:lnTo>
                <a:lnTo>
                  <a:pt x="170806" y="0"/>
                </a:lnTo>
                <a:lnTo>
                  <a:pt x="148444" y="3263"/>
                </a:lnTo>
                <a:lnTo>
                  <a:pt x="121712" y="18254"/>
                </a:lnTo>
                <a:lnTo>
                  <a:pt x="98974" y="43103"/>
                </a:lnTo>
                <a:lnTo>
                  <a:pt x="90782" y="65704"/>
                </a:lnTo>
                <a:lnTo>
                  <a:pt x="88311" y="90177"/>
                </a:lnTo>
                <a:lnTo>
                  <a:pt x="91112" y="112752"/>
                </a:lnTo>
                <a:lnTo>
                  <a:pt x="104855" y="145192"/>
                </a:lnTo>
                <a:lnTo>
                  <a:pt x="120302" y="160210"/>
                </a:lnTo>
                <a:lnTo>
                  <a:pt x="129334" y="165852"/>
                </a:lnTo>
                <a:lnTo>
                  <a:pt x="138865" y="167274"/>
                </a:lnTo>
                <a:lnTo>
                  <a:pt x="158814" y="162615"/>
                </a:lnTo>
                <a:lnTo>
                  <a:pt x="184186" y="146838"/>
                </a:lnTo>
                <a:lnTo>
                  <a:pt x="189471" y="138220"/>
                </a:lnTo>
                <a:lnTo>
                  <a:pt x="195344" y="116167"/>
                </a:lnTo>
                <a:lnTo>
                  <a:pt x="199249" y="111924"/>
                </a:lnTo>
                <a:lnTo>
                  <a:pt x="204193" y="112605"/>
                </a:lnTo>
                <a:lnTo>
                  <a:pt x="209828" y="116568"/>
                </a:lnTo>
                <a:lnTo>
                  <a:pt x="219209" y="136569"/>
                </a:lnTo>
                <a:lnTo>
                  <a:pt x="240352" y="191481"/>
                </a:lnTo>
                <a:lnTo>
                  <a:pt x="262513" y="253072"/>
                </a:lnTo>
                <a:lnTo>
                  <a:pt x="278328" y="314085"/>
                </a:lnTo>
                <a:lnTo>
                  <a:pt x="276560" y="340168"/>
                </a:lnTo>
                <a:lnTo>
                  <a:pt x="272111" y="350165"/>
                </a:lnTo>
                <a:lnTo>
                  <a:pt x="257809" y="364393"/>
                </a:lnTo>
                <a:lnTo>
                  <a:pt x="217691" y="390294"/>
                </a:lnTo>
                <a:lnTo>
                  <a:pt x="158988" y="404769"/>
                </a:lnTo>
                <a:lnTo>
                  <a:pt x="96396" y="407975"/>
                </a:lnTo>
                <a:lnTo>
                  <a:pt x="38452" y="415844"/>
                </a:lnTo>
                <a:lnTo>
                  <a:pt x="0" y="4192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258482" y="1550652"/>
            <a:ext cx="218671" cy="497139"/>
          </a:xfrm>
          <a:custGeom>
            <a:avLst/>
            <a:gdLst/>
            <a:ahLst/>
            <a:cxnLst/>
            <a:rect l="0" t="0" r="0" b="0"/>
            <a:pathLst>
              <a:path w="218671" h="497139">
                <a:moveTo>
                  <a:pt x="58409" y="144436"/>
                </a:moveTo>
                <a:lnTo>
                  <a:pt x="55289" y="201700"/>
                </a:lnTo>
                <a:lnTo>
                  <a:pt x="50076" y="251090"/>
                </a:lnTo>
                <a:lnTo>
                  <a:pt x="45411" y="305888"/>
                </a:lnTo>
                <a:lnTo>
                  <a:pt x="39740" y="366578"/>
                </a:lnTo>
                <a:lnTo>
                  <a:pt x="34940" y="425895"/>
                </a:lnTo>
                <a:lnTo>
                  <a:pt x="26109" y="477395"/>
                </a:lnTo>
                <a:lnTo>
                  <a:pt x="22838" y="492751"/>
                </a:lnTo>
                <a:lnTo>
                  <a:pt x="20657" y="497138"/>
                </a:lnTo>
                <a:lnTo>
                  <a:pt x="19203" y="494214"/>
                </a:lnTo>
                <a:lnTo>
                  <a:pt x="16870" y="441905"/>
                </a:lnTo>
                <a:lnTo>
                  <a:pt x="9173" y="384519"/>
                </a:lnTo>
                <a:lnTo>
                  <a:pt x="5606" y="323326"/>
                </a:lnTo>
                <a:lnTo>
                  <a:pt x="0" y="262561"/>
                </a:lnTo>
                <a:lnTo>
                  <a:pt x="3538" y="212711"/>
                </a:lnTo>
                <a:lnTo>
                  <a:pt x="8446" y="150297"/>
                </a:lnTo>
                <a:lnTo>
                  <a:pt x="20334" y="92301"/>
                </a:lnTo>
                <a:lnTo>
                  <a:pt x="36079" y="52949"/>
                </a:lnTo>
                <a:lnTo>
                  <a:pt x="55562" y="24652"/>
                </a:lnTo>
                <a:lnTo>
                  <a:pt x="81742" y="7039"/>
                </a:lnTo>
                <a:lnTo>
                  <a:pt x="122904" y="0"/>
                </a:lnTo>
                <a:lnTo>
                  <a:pt x="160967" y="3504"/>
                </a:lnTo>
                <a:lnTo>
                  <a:pt x="194471" y="17540"/>
                </a:lnTo>
                <a:lnTo>
                  <a:pt x="209738" y="33055"/>
                </a:lnTo>
                <a:lnTo>
                  <a:pt x="215447" y="42106"/>
                </a:lnTo>
                <a:lnTo>
                  <a:pt x="218670" y="64641"/>
                </a:lnTo>
                <a:lnTo>
                  <a:pt x="211208" y="111646"/>
                </a:lnTo>
                <a:lnTo>
                  <a:pt x="196230" y="144079"/>
                </a:lnTo>
                <a:lnTo>
                  <a:pt x="177374" y="159095"/>
                </a:lnTo>
                <a:lnTo>
                  <a:pt x="153396" y="168498"/>
                </a:lnTo>
                <a:lnTo>
                  <a:pt x="100523" y="176021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548518" y="1347647"/>
            <a:ext cx="31587" cy="389556"/>
          </a:xfrm>
          <a:custGeom>
            <a:avLst/>
            <a:gdLst/>
            <a:ahLst/>
            <a:cxnLst/>
            <a:rect l="0" t="0" r="0" b="0"/>
            <a:pathLst>
              <a:path w="31587" h="389556">
                <a:moveTo>
                  <a:pt x="0" y="0"/>
                </a:moveTo>
                <a:lnTo>
                  <a:pt x="0" y="48931"/>
                </a:lnTo>
                <a:lnTo>
                  <a:pt x="5589" y="108061"/>
                </a:lnTo>
                <a:lnTo>
                  <a:pt x="9065" y="167459"/>
                </a:lnTo>
                <a:lnTo>
                  <a:pt x="15685" y="225743"/>
                </a:lnTo>
                <a:lnTo>
                  <a:pt x="19465" y="280056"/>
                </a:lnTo>
                <a:lnTo>
                  <a:pt x="27978" y="341236"/>
                </a:lnTo>
                <a:lnTo>
                  <a:pt x="31586" y="3895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5636731" y="1563909"/>
            <a:ext cx="227643" cy="204879"/>
          </a:xfrm>
          <a:custGeom>
            <a:avLst/>
            <a:gdLst/>
            <a:ahLst/>
            <a:cxnLst/>
            <a:rect l="0" t="0" r="0" b="0"/>
            <a:pathLst>
              <a:path w="227643" h="204879">
                <a:moveTo>
                  <a:pt x="111829" y="57479"/>
                </a:moveTo>
                <a:lnTo>
                  <a:pt x="117418" y="40712"/>
                </a:lnTo>
                <a:lnTo>
                  <a:pt x="113923" y="23121"/>
                </a:lnTo>
                <a:lnTo>
                  <a:pt x="109715" y="13517"/>
                </a:lnTo>
                <a:lnTo>
                  <a:pt x="102231" y="7114"/>
                </a:lnTo>
                <a:lnTo>
                  <a:pt x="81437" y="0"/>
                </a:lnTo>
                <a:lnTo>
                  <a:pt x="71680" y="442"/>
                </a:lnTo>
                <a:lnTo>
                  <a:pt x="54601" y="7173"/>
                </a:lnTo>
                <a:lnTo>
                  <a:pt x="31831" y="29706"/>
                </a:lnTo>
                <a:lnTo>
                  <a:pt x="10267" y="58609"/>
                </a:lnTo>
                <a:lnTo>
                  <a:pt x="2349" y="82158"/>
                </a:lnTo>
                <a:lnTo>
                  <a:pt x="0" y="108222"/>
                </a:lnTo>
                <a:lnTo>
                  <a:pt x="11040" y="171425"/>
                </a:lnTo>
                <a:lnTo>
                  <a:pt x="23750" y="190400"/>
                </a:lnTo>
                <a:lnTo>
                  <a:pt x="32053" y="198736"/>
                </a:lnTo>
                <a:lnTo>
                  <a:pt x="41097" y="201953"/>
                </a:lnTo>
                <a:lnTo>
                  <a:pt x="50636" y="201758"/>
                </a:lnTo>
                <a:lnTo>
                  <a:pt x="60505" y="199289"/>
                </a:lnTo>
                <a:lnTo>
                  <a:pt x="77710" y="187186"/>
                </a:lnTo>
                <a:lnTo>
                  <a:pt x="91985" y="168939"/>
                </a:lnTo>
                <a:lnTo>
                  <a:pt x="114574" y="111166"/>
                </a:lnTo>
                <a:lnTo>
                  <a:pt x="115778" y="89529"/>
                </a:lnTo>
                <a:lnTo>
                  <a:pt x="114754" y="75233"/>
                </a:lnTo>
                <a:lnTo>
                  <a:pt x="116119" y="76334"/>
                </a:lnTo>
                <a:lnTo>
                  <a:pt x="142236" y="132282"/>
                </a:lnTo>
                <a:lnTo>
                  <a:pt x="182223" y="179792"/>
                </a:lnTo>
                <a:lnTo>
                  <a:pt x="227642" y="2048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5867841" y="1563157"/>
            <a:ext cx="133403" cy="226932"/>
          </a:xfrm>
          <a:custGeom>
            <a:avLst/>
            <a:gdLst/>
            <a:ahLst/>
            <a:cxnLst/>
            <a:rect l="0" t="0" r="0" b="0"/>
            <a:pathLst>
              <a:path w="133403" h="226932">
                <a:moveTo>
                  <a:pt x="133402" y="5589"/>
                </a:moveTo>
                <a:lnTo>
                  <a:pt x="116635" y="0"/>
                </a:lnTo>
                <a:lnTo>
                  <a:pt x="99044" y="375"/>
                </a:lnTo>
                <a:lnTo>
                  <a:pt x="79527" y="5611"/>
                </a:lnTo>
                <a:lnTo>
                  <a:pt x="41522" y="28037"/>
                </a:lnTo>
                <a:lnTo>
                  <a:pt x="27056" y="42472"/>
                </a:lnTo>
                <a:lnTo>
                  <a:pt x="12335" y="71499"/>
                </a:lnTo>
                <a:lnTo>
                  <a:pt x="0" y="122637"/>
                </a:lnTo>
                <a:lnTo>
                  <a:pt x="413" y="148857"/>
                </a:lnTo>
                <a:lnTo>
                  <a:pt x="13799" y="182179"/>
                </a:lnTo>
                <a:lnTo>
                  <a:pt x="46090" y="222400"/>
                </a:lnTo>
                <a:lnTo>
                  <a:pt x="55307" y="226169"/>
                </a:lnTo>
                <a:lnTo>
                  <a:pt x="97482" y="226931"/>
                </a:lnTo>
                <a:lnTo>
                  <a:pt x="122874" y="22668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6067145" y="1577132"/>
            <a:ext cx="113206" cy="229383"/>
          </a:xfrm>
          <a:custGeom>
            <a:avLst/>
            <a:gdLst/>
            <a:ahLst/>
            <a:cxnLst/>
            <a:rect l="0" t="0" r="0" b="0"/>
            <a:pathLst>
              <a:path w="113206" h="229383">
                <a:moveTo>
                  <a:pt x="7798" y="107427"/>
                </a:moveTo>
                <a:lnTo>
                  <a:pt x="18976" y="96249"/>
                </a:lnTo>
                <a:lnTo>
                  <a:pt x="81015" y="72583"/>
                </a:lnTo>
                <a:lnTo>
                  <a:pt x="107351" y="56289"/>
                </a:lnTo>
                <a:lnTo>
                  <a:pt x="111601" y="47599"/>
                </a:lnTo>
                <a:lnTo>
                  <a:pt x="113205" y="25465"/>
                </a:lnTo>
                <a:lnTo>
                  <a:pt x="109655" y="16521"/>
                </a:lnTo>
                <a:lnTo>
                  <a:pt x="96352" y="3463"/>
                </a:lnTo>
                <a:lnTo>
                  <a:pt x="75621" y="0"/>
                </a:lnTo>
                <a:lnTo>
                  <a:pt x="53150" y="3530"/>
                </a:lnTo>
                <a:lnTo>
                  <a:pt x="35363" y="12897"/>
                </a:lnTo>
                <a:lnTo>
                  <a:pt x="22779" y="31099"/>
                </a:lnTo>
                <a:lnTo>
                  <a:pt x="2535" y="94429"/>
                </a:lnTo>
                <a:lnTo>
                  <a:pt x="0" y="134642"/>
                </a:lnTo>
                <a:lnTo>
                  <a:pt x="7307" y="169303"/>
                </a:lnTo>
                <a:lnTo>
                  <a:pt x="17719" y="191080"/>
                </a:lnTo>
                <a:lnTo>
                  <a:pt x="42323" y="217481"/>
                </a:lnTo>
                <a:lnTo>
                  <a:pt x="64867" y="226530"/>
                </a:lnTo>
                <a:lnTo>
                  <a:pt x="86974" y="229382"/>
                </a:lnTo>
                <a:lnTo>
                  <a:pt x="113083" y="223241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5747725" y="2232304"/>
            <a:ext cx="220355" cy="474182"/>
          </a:xfrm>
          <a:custGeom>
            <a:avLst/>
            <a:gdLst/>
            <a:ahLst/>
            <a:cxnLst/>
            <a:rect l="0" t="0" r="0" b="0"/>
            <a:pathLst>
              <a:path w="220355" h="474182">
                <a:moveTo>
                  <a:pt x="220354" y="0"/>
                </a:moveTo>
                <a:lnTo>
                  <a:pt x="197997" y="0"/>
                </a:lnTo>
                <a:lnTo>
                  <a:pt x="180782" y="6239"/>
                </a:lnTo>
                <a:lnTo>
                  <a:pt x="129255" y="49498"/>
                </a:lnTo>
                <a:lnTo>
                  <a:pt x="82578" y="107182"/>
                </a:lnTo>
                <a:lnTo>
                  <a:pt x="46780" y="167401"/>
                </a:lnTo>
                <a:lnTo>
                  <a:pt x="29975" y="218316"/>
                </a:lnTo>
                <a:lnTo>
                  <a:pt x="11997" y="270447"/>
                </a:lnTo>
                <a:lnTo>
                  <a:pt x="3030" y="322938"/>
                </a:lnTo>
                <a:lnTo>
                  <a:pt x="0" y="384671"/>
                </a:lnTo>
                <a:lnTo>
                  <a:pt x="1815" y="425412"/>
                </a:lnTo>
                <a:lnTo>
                  <a:pt x="10532" y="444876"/>
                </a:lnTo>
                <a:lnTo>
                  <a:pt x="28592" y="468987"/>
                </a:lnTo>
                <a:lnTo>
                  <a:pt x="36361" y="472925"/>
                </a:lnTo>
                <a:lnTo>
                  <a:pt x="54351" y="474181"/>
                </a:lnTo>
                <a:lnTo>
                  <a:pt x="84210" y="468312"/>
                </a:lnTo>
                <a:lnTo>
                  <a:pt x="109694" y="453574"/>
                </a:lnTo>
                <a:lnTo>
                  <a:pt x="146409" y="417670"/>
                </a:lnTo>
                <a:lnTo>
                  <a:pt x="164518" y="388526"/>
                </a:lnTo>
                <a:lnTo>
                  <a:pt x="169092" y="378341"/>
                </a:lnTo>
                <a:lnTo>
                  <a:pt x="171054" y="357665"/>
                </a:lnTo>
                <a:lnTo>
                  <a:pt x="166858" y="336777"/>
                </a:lnTo>
                <a:lnTo>
                  <a:pt x="157193" y="315795"/>
                </a:lnTo>
                <a:lnTo>
                  <a:pt x="141979" y="301011"/>
                </a:lnTo>
                <a:lnTo>
                  <a:pt x="133009" y="295430"/>
                </a:lnTo>
                <a:lnTo>
                  <a:pt x="113683" y="292350"/>
                </a:lnTo>
                <a:lnTo>
                  <a:pt x="103617" y="293166"/>
                </a:lnTo>
                <a:lnTo>
                  <a:pt x="86192" y="300312"/>
                </a:lnTo>
                <a:lnTo>
                  <a:pt x="55942" y="323963"/>
                </a:lnTo>
                <a:lnTo>
                  <a:pt x="30840" y="368498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957550" y="2261094"/>
            <a:ext cx="229350" cy="411108"/>
          </a:xfrm>
          <a:custGeom>
            <a:avLst/>
            <a:gdLst/>
            <a:ahLst/>
            <a:cxnLst/>
            <a:rect l="0" t="0" r="0" b="0"/>
            <a:pathLst>
              <a:path w="229350" h="411108">
                <a:moveTo>
                  <a:pt x="52642" y="76495"/>
                </a:moveTo>
                <a:lnTo>
                  <a:pt x="47054" y="59728"/>
                </a:lnTo>
                <a:lnTo>
                  <a:pt x="50549" y="42137"/>
                </a:lnTo>
                <a:lnTo>
                  <a:pt x="54756" y="32533"/>
                </a:lnTo>
                <a:lnTo>
                  <a:pt x="68789" y="18742"/>
                </a:lnTo>
                <a:lnTo>
                  <a:pt x="106395" y="356"/>
                </a:lnTo>
                <a:lnTo>
                  <a:pt x="116553" y="0"/>
                </a:lnTo>
                <a:lnTo>
                  <a:pt x="137199" y="5842"/>
                </a:lnTo>
                <a:lnTo>
                  <a:pt x="162964" y="22286"/>
                </a:lnTo>
                <a:lnTo>
                  <a:pt x="174984" y="41484"/>
                </a:lnTo>
                <a:lnTo>
                  <a:pt x="179827" y="53154"/>
                </a:lnTo>
                <a:lnTo>
                  <a:pt x="182089" y="78600"/>
                </a:lnTo>
                <a:lnTo>
                  <a:pt x="178025" y="105506"/>
                </a:lnTo>
                <a:lnTo>
                  <a:pt x="162582" y="144623"/>
                </a:lnTo>
                <a:lnTo>
                  <a:pt x="142019" y="172070"/>
                </a:lnTo>
                <a:lnTo>
                  <a:pt x="123951" y="187603"/>
                </a:lnTo>
                <a:lnTo>
                  <a:pt x="114219" y="191511"/>
                </a:lnTo>
                <a:lnTo>
                  <a:pt x="94048" y="192734"/>
                </a:lnTo>
                <a:lnTo>
                  <a:pt x="89604" y="190253"/>
                </a:lnTo>
                <a:lnTo>
                  <a:pt x="88982" y="186259"/>
                </a:lnTo>
                <a:lnTo>
                  <a:pt x="90907" y="181256"/>
                </a:lnTo>
                <a:lnTo>
                  <a:pt x="96870" y="177922"/>
                </a:lnTo>
                <a:lnTo>
                  <a:pt x="115973" y="174216"/>
                </a:lnTo>
                <a:lnTo>
                  <a:pt x="147447" y="177719"/>
                </a:lnTo>
                <a:lnTo>
                  <a:pt x="165358" y="189334"/>
                </a:lnTo>
                <a:lnTo>
                  <a:pt x="201973" y="228182"/>
                </a:lnTo>
                <a:lnTo>
                  <a:pt x="223938" y="277101"/>
                </a:lnTo>
                <a:lnTo>
                  <a:pt x="229349" y="319468"/>
                </a:lnTo>
                <a:lnTo>
                  <a:pt x="224375" y="342800"/>
                </a:lnTo>
                <a:lnTo>
                  <a:pt x="208420" y="369090"/>
                </a:lnTo>
                <a:lnTo>
                  <a:pt x="194407" y="383182"/>
                </a:lnTo>
                <a:lnTo>
                  <a:pt x="146657" y="405643"/>
                </a:lnTo>
                <a:lnTo>
                  <a:pt x="104415" y="411107"/>
                </a:lnTo>
                <a:lnTo>
                  <a:pt x="66033" y="407136"/>
                </a:lnTo>
                <a:lnTo>
                  <a:pt x="17145" y="386773"/>
                </a:lnTo>
                <a:lnTo>
                  <a:pt x="0" y="3818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262876" y="2663973"/>
            <a:ext cx="66585" cy="189514"/>
          </a:xfrm>
          <a:custGeom>
            <a:avLst/>
            <a:gdLst/>
            <a:ahLst/>
            <a:cxnLst/>
            <a:rect l="0" t="0" r="0" b="0"/>
            <a:pathLst>
              <a:path w="66585" h="189514">
                <a:moveTo>
                  <a:pt x="0" y="0"/>
                </a:moveTo>
                <a:lnTo>
                  <a:pt x="55226" y="57565"/>
                </a:lnTo>
                <a:lnTo>
                  <a:pt x="64709" y="75887"/>
                </a:lnTo>
                <a:lnTo>
                  <a:pt x="66584" y="95729"/>
                </a:lnTo>
                <a:lnTo>
                  <a:pt x="58256" y="137062"/>
                </a:lnTo>
                <a:lnTo>
                  <a:pt x="43128" y="162924"/>
                </a:lnTo>
                <a:lnTo>
                  <a:pt x="21058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409527" y="2284196"/>
            <a:ext cx="306076" cy="393129"/>
          </a:xfrm>
          <a:custGeom>
            <a:avLst/>
            <a:gdLst/>
            <a:ahLst/>
            <a:cxnLst/>
            <a:rect l="0" t="0" r="0" b="0"/>
            <a:pathLst>
              <a:path w="306076" h="393129">
                <a:moveTo>
                  <a:pt x="74448" y="751"/>
                </a:moveTo>
                <a:lnTo>
                  <a:pt x="56489" y="54625"/>
                </a:lnTo>
                <a:lnTo>
                  <a:pt x="45080" y="84174"/>
                </a:lnTo>
                <a:lnTo>
                  <a:pt x="33709" y="100609"/>
                </a:lnTo>
                <a:lnTo>
                  <a:pt x="28572" y="102418"/>
                </a:lnTo>
                <a:lnTo>
                  <a:pt x="23977" y="100114"/>
                </a:lnTo>
                <a:lnTo>
                  <a:pt x="19744" y="95069"/>
                </a:lnTo>
                <a:lnTo>
                  <a:pt x="18091" y="88196"/>
                </a:lnTo>
                <a:lnTo>
                  <a:pt x="19375" y="71201"/>
                </a:lnTo>
                <a:lnTo>
                  <a:pt x="26964" y="55069"/>
                </a:lnTo>
                <a:lnTo>
                  <a:pt x="71240" y="4358"/>
                </a:lnTo>
                <a:lnTo>
                  <a:pt x="80498" y="816"/>
                </a:lnTo>
                <a:lnTo>
                  <a:pt x="103263" y="0"/>
                </a:lnTo>
                <a:lnTo>
                  <a:pt x="136799" y="11707"/>
                </a:lnTo>
                <a:lnTo>
                  <a:pt x="163373" y="35582"/>
                </a:lnTo>
                <a:lnTo>
                  <a:pt x="180474" y="64883"/>
                </a:lnTo>
                <a:lnTo>
                  <a:pt x="195564" y="114631"/>
                </a:lnTo>
                <a:lnTo>
                  <a:pt x="198072" y="155636"/>
                </a:lnTo>
                <a:lnTo>
                  <a:pt x="189031" y="208293"/>
                </a:lnTo>
                <a:lnTo>
                  <a:pt x="175981" y="258426"/>
                </a:lnTo>
                <a:lnTo>
                  <a:pt x="153732" y="313389"/>
                </a:lnTo>
                <a:lnTo>
                  <a:pt x="132515" y="352957"/>
                </a:lnTo>
                <a:lnTo>
                  <a:pt x="104521" y="379369"/>
                </a:lnTo>
                <a:lnTo>
                  <a:pt x="84304" y="390514"/>
                </a:lnTo>
                <a:lnTo>
                  <a:pt x="63621" y="393128"/>
                </a:lnTo>
                <a:lnTo>
                  <a:pt x="42730" y="389220"/>
                </a:lnTo>
                <a:lnTo>
                  <a:pt x="21747" y="379684"/>
                </a:lnTo>
                <a:lnTo>
                  <a:pt x="6961" y="364528"/>
                </a:lnTo>
                <a:lnTo>
                  <a:pt x="1381" y="355573"/>
                </a:lnTo>
                <a:lnTo>
                  <a:pt x="0" y="346093"/>
                </a:lnTo>
                <a:lnTo>
                  <a:pt x="4705" y="326202"/>
                </a:lnTo>
                <a:lnTo>
                  <a:pt x="11575" y="319493"/>
                </a:lnTo>
                <a:lnTo>
                  <a:pt x="31686" y="312040"/>
                </a:lnTo>
                <a:lnTo>
                  <a:pt x="89961" y="315661"/>
                </a:lnTo>
                <a:lnTo>
                  <a:pt x="147746" y="327641"/>
                </a:lnTo>
                <a:lnTo>
                  <a:pt x="211049" y="343578"/>
                </a:lnTo>
                <a:lnTo>
                  <a:pt x="249713" y="345655"/>
                </a:lnTo>
                <a:lnTo>
                  <a:pt x="281576" y="339381"/>
                </a:lnTo>
                <a:lnTo>
                  <a:pt x="306075" y="32713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649337" y="2310711"/>
            <a:ext cx="192608" cy="347578"/>
          </a:xfrm>
          <a:custGeom>
            <a:avLst/>
            <a:gdLst/>
            <a:ahLst/>
            <a:cxnLst/>
            <a:rect l="0" t="0" r="0" b="0"/>
            <a:pathLst>
              <a:path w="192608" h="347578">
                <a:moveTo>
                  <a:pt x="192607" y="26878"/>
                </a:moveTo>
                <a:lnTo>
                  <a:pt x="163926" y="81923"/>
                </a:lnTo>
                <a:lnTo>
                  <a:pt x="139151" y="133331"/>
                </a:lnTo>
                <a:lnTo>
                  <a:pt x="111998" y="195271"/>
                </a:lnTo>
                <a:lnTo>
                  <a:pt x="85444" y="256879"/>
                </a:lnTo>
                <a:lnTo>
                  <a:pt x="79356" y="300787"/>
                </a:lnTo>
                <a:lnTo>
                  <a:pt x="84171" y="324481"/>
                </a:lnTo>
                <a:lnTo>
                  <a:pt x="88731" y="334074"/>
                </a:lnTo>
                <a:lnTo>
                  <a:pt x="96450" y="340470"/>
                </a:lnTo>
                <a:lnTo>
                  <a:pt x="117505" y="347577"/>
                </a:lnTo>
                <a:lnTo>
                  <a:pt x="139341" y="344496"/>
                </a:lnTo>
                <a:lnTo>
                  <a:pt x="159575" y="334158"/>
                </a:lnTo>
                <a:lnTo>
                  <a:pt x="176366" y="317865"/>
                </a:lnTo>
                <a:lnTo>
                  <a:pt x="185389" y="295806"/>
                </a:lnTo>
                <a:lnTo>
                  <a:pt x="191181" y="243517"/>
                </a:lnTo>
                <a:lnTo>
                  <a:pt x="185734" y="219088"/>
                </a:lnTo>
                <a:lnTo>
                  <a:pt x="169514" y="188724"/>
                </a:lnTo>
                <a:lnTo>
                  <a:pt x="146770" y="164910"/>
                </a:lnTo>
                <a:lnTo>
                  <a:pt x="86995" y="124856"/>
                </a:lnTo>
                <a:lnTo>
                  <a:pt x="27242" y="97741"/>
                </a:lnTo>
                <a:lnTo>
                  <a:pt x="12657" y="84109"/>
                </a:lnTo>
                <a:lnTo>
                  <a:pt x="2274" y="66352"/>
                </a:lnTo>
                <a:lnTo>
                  <a:pt x="0" y="46762"/>
                </a:lnTo>
                <a:lnTo>
                  <a:pt x="4059" y="27527"/>
                </a:lnTo>
                <a:lnTo>
                  <a:pt x="13661" y="11179"/>
                </a:lnTo>
                <a:lnTo>
                  <a:pt x="23007" y="5883"/>
                </a:lnTo>
                <a:lnTo>
                  <a:pt x="48989" y="0"/>
                </a:lnTo>
                <a:lnTo>
                  <a:pt x="90912" y="2277"/>
                </a:lnTo>
                <a:lnTo>
                  <a:pt x="127380" y="15949"/>
                </a:lnTo>
                <a:lnTo>
                  <a:pt x="171550" y="47935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957757" y="2337589"/>
            <a:ext cx="10530" cy="347442"/>
          </a:xfrm>
          <a:custGeom>
            <a:avLst/>
            <a:gdLst/>
            <a:ahLst/>
            <a:cxnLst/>
            <a:rect l="0" t="0" r="0" b="0"/>
            <a:pathLst>
              <a:path w="10530" h="347442">
                <a:moveTo>
                  <a:pt x="0" y="0"/>
                </a:moveTo>
                <a:lnTo>
                  <a:pt x="0" y="57264"/>
                </a:lnTo>
                <a:lnTo>
                  <a:pt x="0" y="118156"/>
                </a:lnTo>
                <a:lnTo>
                  <a:pt x="0" y="166681"/>
                </a:lnTo>
                <a:lnTo>
                  <a:pt x="0" y="218103"/>
                </a:lnTo>
                <a:lnTo>
                  <a:pt x="7236" y="279475"/>
                </a:lnTo>
                <a:lnTo>
                  <a:pt x="9878" y="327300"/>
                </a:lnTo>
                <a:lnTo>
                  <a:pt x="10529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115685" y="2621859"/>
            <a:ext cx="66537" cy="200042"/>
          </a:xfrm>
          <a:custGeom>
            <a:avLst/>
            <a:gdLst/>
            <a:ahLst/>
            <a:cxnLst/>
            <a:rect l="0" t="0" r="0" b="0"/>
            <a:pathLst>
              <a:path w="66537" h="200042">
                <a:moveTo>
                  <a:pt x="0" y="0"/>
                </a:moveTo>
                <a:lnTo>
                  <a:pt x="42662" y="54114"/>
                </a:lnTo>
                <a:lnTo>
                  <a:pt x="60214" y="87783"/>
                </a:lnTo>
                <a:lnTo>
                  <a:pt x="66536" y="113884"/>
                </a:lnTo>
                <a:lnTo>
                  <a:pt x="65446" y="141082"/>
                </a:lnTo>
                <a:lnTo>
                  <a:pt x="57943" y="162529"/>
                </a:lnTo>
                <a:lnTo>
                  <a:pt x="31585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7319940" y="2320995"/>
            <a:ext cx="265311" cy="345985"/>
          </a:xfrm>
          <a:custGeom>
            <a:avLst/>
            <a:gdLst/>
            <a:ahLst/>
            <a:cxnLst/>
            <a:rect l="0" t="0" r="0" b="0"/>
            <a:pathLst>
              <a:path w="265311" h="345985">
                <a:moveTo>
                  <a:pt x="195828" y="6066"/>
                </a:moveTo>
                <a:lnTo>
                  <a:pt x="163376" y="0"/>
                </a:lnTo>
                <a:lnTo>
                  <a:pt x="111486" y="10625"/>
                </a:lnTo>
                <a:lnTo>
                  <a:pt x="79981" y="31593"/>
                </a:lnTo>
                <a:lnTo>
                  <a:pt x="31494" y="90686"/>
                </a:lnTo>
                <a:lnTo>
                  <a:pt x="10006" y="127585"/>
                </a:lnTo>
                <a:lnTo>
                  <a:pt x="0" y="173743"/>
                </a:lnTo>
                <a:lnTo>
                  <a:pt x="5024" y="233336"/>
                </a:lnTo>
                <a:lnTo>
                  <a:pt x="16331" y="274876"/>
                </a:lnTo>
                <a:lnTo>
                  <a:pt x="54688" y="326211"/>
                </a:lnTo>
                <a:lnTo>
                  <a:pt x="81868" y="343599"/>
                </a:lnTo>
                <a:lnTo>
                  <a:pt x="105015" y="345984"/>
                </a:lnTo>
                <a:lnTo>
                  <a:pt x="152413" y="337982"/>
                </a:lnTo>
                <a:lnTo>
                  <a:pt x="184914" y="317321"/>
                </a:lnTo>
                <a:lnTo>
                  <a:pt x="233782" y="258346"/>
                </a:lnTo>
                <a:lnTo>
                  <a:pt x="260040" y="222622"/>
                </a:lnTo>
                <a:lnTo>
                  <a:pt x="265310" y="199019"/>
                </a:lnTo>
                <a:lnTo>
                  <a:pt x="260288" y="137334"/>
                </a:lnTo>
                <a:lnTo>
                  <a:pt x="250152" y="89674"/>
                </a:lnTo>
                <a:lnTo>
                  <a:pt x="232851" y="59174"/>
                </a:lnTo>
                <a:lnTo>
                  <a:pt x="219692" y="42928"/>
                </a:lnTo>
                <a:lnTo>
                  <a:pt x="202924" y="34147"/>
                </a:lnTo>
                <a:lnTo>
                  <a:pt x="174771" y="271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7661048" y="2342318"/>
            <a:ext cx="317975" cy="377325"/>
          </a:xfrm>
          <a:custGeom>
            <a:avLst/>
            <a:gdLst/>
            <a:ahLst/>
            <a:cxnLst/>
            <a:rect l="0" t="0" r="0" b="0"/>
            <a:pathLst>
              <a:path w="317975" h="377325">
                <a:moveTo>
                  <a:pt x="44232" y="5800"/>
                </a:moveTo>
                <a:lnTo>
                  <a:pt x="26275" y="59675"/>
                </a:lnTo>
                <a:lnTo>
                  <a:pt x="14865" y="89223"/>
                </a:lnTo>
                <a:lnTo>
                  <a:pt x="3494" y="105658"/>
                </a:lnTo>
                <a:lnTo>
                  <a:pt x="695" y="106297"/>
                </a:lnTo>
                <a:lnTo>
                  <a:pt x="0" y="102044"/>
                </a:lnTo>
                <a:lnTo>
                  <a:pt x="7290" y="67185"/>
                </a:lnTo>
                <a:lnTo>
                  <a:pt x="28400" y="27674"/>
                </a:lnTo>
                <a:lnTo>
                  <a:pt x="41485" y="11232"/>
                </a:lnTo>
                <a:lnTo>
                  <a:pt x="64458" y="2365"/>
                </a:lnTo>
                <a:lnTo>
                  <a:pt x="78774" y="0"/>
                </a:lnTo>
                <a:lnTo>
                  <a:pt x="100918" y="3612"/>
                </a:lnTo>
                <a:lnTo>
                  <a:pt x="118560" y="14186"/>
                </a:lnTo>
                <a:lnTo>
                  <a:pt x="141644" y="41040"/>
                </a:lnTo>
                <a:lnTo>
                  <a:pt x="171892" y="99420"/>
                </a:lnTo>
                <a:lnTo>
                  <a:pt x="186519" y="143616"/>
                </a:lnTo>
                <a:lnTo>
                  <a:pt x="190622" y="196192"/>
                </a:lnTo>
                <a:lnTo>
                  <a:pt x="185843" y="251638"/>
                </a:lnTo>
                <a:lnTo>
                  <a:pt x="165228" y="305311"/>
                </a:lnTo>
                <a:lnTo>
                  <a:pt x="131729" y="348503"/>
                </a:lnTo>
                <a:lnTo>
                  <a:pt x="105253" y="364834"/>
                </a:lnTo>
                <a:lnTo>
                  <a:pt x="75181" y="377083"/>
                </a:lnTo>
                <a:lnTo>
                  <a:pt x="64864" y="377324"/>
                </a:lnTo>
                <a:lnTo>
                  <a:pt x="44044" y="371353"/>
                </a:lnTo>
                <a:lnTo>
                  <a:pt x="37088" y="362976"/>
                </a:lnTo>
                <a:lnTo>
                  <a:pt x="29359" y="338070"/>
                </a:lnTo>
                <a:lnTo>
                  <a:pt x="32163" y="313742"/>
                </a:lnTo>
                <a:lnTo>
                  <a:pt x="36186" y="302342"/>
                </a:lnTo>
                <a:lnTo>
                  <a:pt x="50015" y="286555"/>
                </a:lnTo>
                <a:lnTo>
                  <a:pt x="80651" y="271090"/>
                </a:lnTo>
                <a:lnTo>
                  <a:pt x="104872" y="265256"/>
                </a:lnTo>
                <a:lnTo>
                  <a:pt x="165302" y="273876"/>
                </a:lnTo>
                <a:lnTo>
                  <a:pt x="220053" y="278422"/>
                </a:lnTo>
                <a:lnTo>
                  <a:pt x="260754" y="276869"/>
                </a:lnTo>
                <a:lnTo>
                  <a:pt x="300302" y="259689"/>
                </a:lnTo>
                <a:lnTo>
                  <a:pt x="317974" y="2479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7989807" y="2358646"/>
            <a:ext cx="248397" cy="403353"/>
          </a:xfrm>
          <a:custGeom>
            <a:avLst/>
            <a:gdLst/>
            <a:ahLst/>
            <a:cxnLst/>
            <a:rect l="0" t="0" r="0" b="0"/>
            <a:pathLst>
              <a:path w="248397" h="403353">
                <a:moveTo>
                  <a:pt x="178727" y="0"/>
                </a:moveTo>
                <a:lnTo>
                  <a:pt x="167549" y="11179"/>
                </a:lnTo>
                <a:lnTo>
                  <a:pt x="146463" y="13547"/>
                </a:lnTo>
                <a:lnTo>
                  <a:pt x="90856" y="11125"/>
                </a:lnTo>
                <a:lnTo>
                  <a:pt x="54426" y="16295"/>
                </a:lnTo>
                <a:lnTo>
                  <a:pt x="26994" y="30825"/>
                </a:lnTo>
                <a:lnTo>
                  <a:pt x="14585" y="46455"/>
                </a:lnTo>
                <a:lnTo>
                  <a:pt x="9638" y="55537"/>
                </a:lnTo>
                <a:lnTo>
                  <a:pt x="1698" y="110969"/>
                </a:lnTo>
                <a:lnTo>
                  <a:pt x="129" y="168192"/>
                </a:lnTo>
                <a:lnTo>
                  <a:pt x="0" y="182318"/>
                </a:lnTo>
                <a:lnTo>
                  <a:pt x="3424" y="190566"/>
                </a:lnTo>
                <a:lnTo>
                  <a:pt x="9216" y="194894"/>
                </a:lnTo>
                <a:lnTo>
                  <a:pt x="16587" y="196610"/>
                </a:lnTo>
                <a:lnTo>
                  <a:pt x="79586" y="190675"/>
                </a:lnTo>
                <a:lnTo>
                  <a:pt x="142275" y="201119"/>
                </a:lnTo>
                <a:lnTo>
                  <a:pt x="170715" y="208709"/>
                </a:lnTo>
                <a:lnTo>
                  <a:pt x="208037" y="232646"/>
                </a:lnTo>
                <a:lnTo>
                  <a:pt x="237940" y="265494"/>
                </a:lnTo>
                <a:lnTo>
                  <a:pt x="245989" y="288403"/>
                </a:lnTo>
                <a:lnTo>
                  <a:pt x="248396" y="313013"/>
                </a:lnTo>
                <a:lnTo>
                  <a:pt x="245567" y="335649"/>
                </a:lnTo>
                <a:lnTo>
                  <a:pt x="234170" y="354288"/>
                </a:lnTo>
                <a:lnTo>
                  <a:pt x="204903" y="377935"/>
                </a:lnTo>
                <a:lnTo>
                  <a:pt x="158682" y="401297"/>
                </a:lnTo>
                <a:lnTo>
                  <a:pt x="133943" y="403352"/>
                </a:lnTo>
                <a:lnTo>
                  <a:pt x="74345" y="400729"/>
                </a:lnTo>
                <a:lnTo>
                  <a:pt x="31328" y="4000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3495461" y="1875536"/>
            <a:ext cx="2653182" cy="30123"/>
          </a:xfrm>
          <a:custGeom>
            <a:avLst/>
            <a:gdLst/>
            <a:ahLst/>
            <a:cxnLst/>
            <a:rect l="0" t="0" r="0" b="0"/>
            <a:pathLst>
              <a:path w="2653182" h="30123">
                <a:moveTo>
                  <a:pt x="2653181" y="9065"/>
                </a:moveTo>
                <a:lnTo>
                  <a:pt x="2610489" y="5945"/>
                </a:lnTo>
                <a:lnTo>
                  <a:pt x="2563250" y="0"/>
                </a:lnTo>
                <a:lnTo>
                  <a:pt x="2503298" y="7062"/>
                </a:lnTo>
                <a:lnTo>
                  <a:pt x="2449140" y="8669"/>
                </a:lnTo>
                <a:lnTo>
                  <a:pt x="2392212" y="8986"/>
                </a:lnTo>
                <a:lnTo>
                  <a:pt x="2328974" y="9049"/>
                </a:lnTo>
                <a:lnTo>
                  <a:pt x="2271076" y="9062"/>
                </a:lnTo>
                <a:lnTo>
                  <a:pt x="2214579" y="16300"/>
                </a:lnTo>
                <a:lnTo>
                  <a:pt x="2158359" y="18942"/>
                </a:lnTo>
                <a:lnTo>
                  <a:pt x="2102193" y="25054"/>
                </a:lnTo>
                <a:lnTo>
                  <a:pt x="2046039" y="29120"/>
                </a:lnTo>
                <a:lnTo>
                  <a:pt x="1989886" y="29924"/>
                </a:lnTo>
                <a:lnTo>
                  <a:pt x="1928145" y="30082"/>
                </a:lnTo>
                <a:lnTo>
                  <a:pt x="1868029" y="30114"/>
                </a:lnTo>
                <a:lnTo>
                  <a:pt x="1811094" y="30120"/>
                </a:lnTo>
                <a:lnTo>
                  <a:pt x="1754787" y="30121"/>
                </a:lnTo>
                <a:lnTo>
                  <a:pt x="1697435" y="30121"/>
                </a:lnTo>
                <a:lnTo>
                  <a:pt x="1634114" y="30122"/>
                </a:lnTo>
                <a:lnTo>
                  <a:pt x="1587334" y="30122"/>
                </a:lnTo>
                <a:lnTo>
                  <a:pt x="1536429" y="30122"/>
                </a:lnTo>
                <a:lnTo>
                  <a:pt x="1484301" y="30122"/>
                </a:lnTo>
                <a:lnTo>
                  <a:pt x="1425463" y="24532"/>
                </a:lnTo>
                <a:lnTo>
                  <a:pt x="1364405" y="20569"/>
                </a:lnTo>
                <a:lnTo>
                  <a:pt x="1302951" y="19786"/>
                </a:lnTo>
                <a:lnTo>
                  <a:pt x="1252126" y="19650"/>
                </a:lnTo>
                <a:lnTo>
                  <a:pt x="1203141" y="19610"/>
                </a:lnTo>
                <a:lnTo>
                  <a:pt x="1155872" y="19598"/>
                </a:lnTo>
                <a:lnTo>
                  <a:pt x="1104822" y="19595"/>
                </a:lnTo>
                <a:lnTo>
                  <a:pt x="1052651" y="19594"/>
                </a:lnTo>
                <a:lnTo>
                  <a:pt x="1003268" y="19593"/>
                </a:lnTo>
                <a:lnTo>
                  <a:pt x="955880" y="19593"/>
                </a:lnTo>
                <a:lnTo>
                  <a:pt x="904795" y="19593"/>
                </a:lnTo>
                <a:lnTo>
                  <a:pt x="855733" y="22713"/>
                </a:lnTo>
                <a:lnTo>
                  <a:pt x="808442" y="27926"/>
                </a:lnTo>
                <a:lnTo>
                  <a:pt x="745648" y="29688"/>
                </a:lnTo>
                <a:lnTo>
                  <a:pt x="696795" y="29993"/>
                </a:lnTo>
                <a:lnTo>
                  <a:pt x="645275" y="30083"/>
                </a:lnTo>
                <a:lnTo>
                  <a:pt x="582700" y="30114"/>
                </a:lnTo>
                <a:lnTo>
                  <a:pt x="533610" y="30119"/>
                </a:lnTo>
                <a:lnTo>
                  <a:pt x="471389" y="27001"/>
                </a:lnTo>
                <a:lnTo>
                  <a:pt x="420431" y="21788"/>
                </a:lnTo>
                <a:lnTo>
                  <a:pt x="368287" y="20244"/>
                </a:lnTo>
                <a:lnTo>
                  <a:pt x="318912" y="19786"/>
                </a:lnTo>
                <a:lnTo>
                  <a:pt x="260307" y="19631"/>
                </a:lnTo>
                <a:lnTo>
                  <a:pt x="209736" y="12365"/>
                </a:lnTo>
                <a:lnTo>
                  <a:pt x="152087" y="12836"/>
                </a:lnTo>
                <a:lnTo>
                  <a:pt x="100622" y="18258"/>
                </a:lnTo>
                <a:lnTo>
                  <a:pt x="40499" y="19329"/>
                </a:lnTo>
                <a:lnTo>
                  <a:pt x="0" y="195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904948" y="2186849"/>
            <a:ext cx="346952" cy="697005"/>
          </a:xfrm>
          <a:custGeom>
            <a:avLst/>
            <a:gdLst/>
            <a:ahLst/>
            <a:cxnLst/>
            <a:rect l="0" t="0" r="0" b="0"/>
            <a:pathLst>
              <a:path w="346952" h="697005">
                <a:moveTo>
                  <a:pt x="10488" y="603466"/>
                </a:moveTo>
                <a:lnTo>
                  <a:pt x="10488" y="625822"/>
                </a:lnTo>
                <a:lnTo>
                  <a:pt x="16727" y="643038"/>
                </a:lnTo>
                <a:lnTo>
                  <a:pt x="28468" y="658488"/>
                </a:lnTo>
                <a:lnTo>
                  <a:pt x="54810" y="679170"/>
                </a:lnTo>
                <a:lnTo>
                  <a:pt x="86011" y="692057"/>
                </a:lnTo>
                <a:lnTo>
                  <a:pt x="137883" y="697004"/>
                </a:lnTo>
                <a:lnTo>
                  <a:pt x="176136" y="694742"/>
                </a:lnTo>
                <a:lnTo>
                  <a:pt x="197583" y="688486"/>
                </a:lnTo>
                <a:lnTo>
                  <a:pt x="230416" y="665407"/>
                </a:lnTo>
                <a:lnTo>
                  <a:pt x="243934" y="650882"/>
                </a:lnTo>
                <a:lnTo>
                  <a:pt x="281729" y="590436"/>
                </a:lnTo>
                <a:lnTo>
                  <a:pt x="305066" y="529547"/>
                </a:lnTo>
                <a:lnTo>
                  <a:pt x="326324" y="466576"/>
                </a:lnTo>
                <a:lnTo>
                  <a:pt x="333746" y="431884"/>
                </a:lnTo>
                <a:lnTo>
                  <a:pt x="336254" y="378240"/>
                </a:lnTo>
                <a:lnTo>
                  <a:pt x="345123" y="316920"/>
                </a:lnTo>
                <a:lnTo>
                  <a:pt x="346951" y="262594"/>
                </a:lnTo>
                <a:lnTo>
                  <a:pt x="346141" y="207973"/>
                </a:lnTo>
                <a:lnTo>
                  <a:pt x="332734" y="151345"/>
                </a:lnTo>
                <a:lnTo>
                  <a:pt x="315731" y="98177"/>
                </a:lnTo>
                <a:lnTo>
                  <a:pt x="307589" y="78246"/>
                </a:lnTo>
                <a:lnTo>
                  <a:pt x="255968" y="17563"/>
                </a:lnTo>
                <a:lnTo>
                  <a:pt x="229452" y="1966"/>
                </a:lnTo>
                <a:lnTo>
                  <a:pt x="209581" y="0"/>
                </a:lnTo>
                <a:lnTo>
                  <a:pt x="189051" y="4196"/>
                </a:lnTo>
                <a:lnTo>
                  <a:pt x="127434" y="39127"/>
                </a:lnTo>
                <a:lnTo>
                  <a:pt x="88308" y="73622"/>
                </a:lnTo>
                <a:lnTo>
                  <a:pt x="72411" y="100204"/>
                </a:lnTo>
                <a:lnTo>
                  <a:pt x="49291" y="161454"/>
                </a:lnTo>
                <a:lnTo>
                  <a:pt x="34691" y="217055"/>
                </a:lnTo>
                <a:lnTo>
                  <a:pt x="24724" y="277280"/>
                </a:lnTo>
                <a:lnTo>
                  <a:pt x="15916" y="338661"/>
                </a:lnTo>
                <a:lnTo>
                  <a:pt x="8083" y="401019"/>
                </a:lnTo>
                <a:lnTo>
                  <a:pt x="1029" y="464155"/>
                </a:lnTo>
                <a:lnTo>
                  <a:pt x="170" y="519449"/>
                </a:lnTo>
                <a:lnTo>
                  <a:pt x="0" y="575431"/>
                </a:lnTo>
                <a:lnTo>
                  <a:pt x="8298" y="627893"/>
                </a:lnTo>
                <a:lnTo>
                  <a:pt x="10488" y="6455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1191499" y="3241198"/>
            <a:ext cx="3982008" cy="628344"/>
            <a:chOff x="1191499" y="3241198"/>
            <a:chExt cx="3982008" cy="628344"/>
          </a:xfrm>
        </p:grpSpPr>
        <p:sp>
          <p:nvSpPr>
            <p:cNvPr id="79" name="Freeform 78"/>
            <p:cNvSpPr/>
            <p:nvPr/>
          </p:nvSpPr>
          <p:spPr>
            <a:xfrm>
              <a:off x="1191499" y="3319212"/>
              <a:ext cx="212806" cy="396319"/>
            </a:xfrm>
            <a:custGeom>
              <a:avLst/>
              <a:gdLst/>
              <a:ahLst/>
              <a:cxnLst/>
              <a:rect l="0" t="0" r="0" b="0"/>
              <a:pathLst>
                <a:path w="212806" h="396319">
                  <a:moveTo>
                    <a:pt x="44349" y="79913"/>
                  </a:moveTo>
                  <a:lnTo>
                    <a:pt x="28708" y="97894"/>
                  </a:lnTo>
                  <a:lnTo>
                    <a:pt x="20630" y="114810"/>
                  </a:lnTo>
                  <a:lnTo>
                    <a:pt x="16838" y="117216"/>
                  </a:lnTo>
                  <a:lnTo>
                    <a:pt x="13140" y="115310"/>
                  </a:lnTo>
                  <a:lnTo>
                    <a:pt x="9505" y="110530"/>
                  </a:lnTo>
                  <a:lnTo>
                    <a:pt x="8251" y="103834"/>
                  </a:lnTo>
                  <a:lnTo>
                    <a:pt x="14645" y="67870"/>
                  </a:lnTo>
                  <a:lnTo>
                    <a:pt x="21788" y="48825"/>
                  </a:lnTo>
                  <a:lnTo>
                    <a:pt x="52094" y="10250"/>
                  </a:lnTo>
                  <a:lnTo>
                    <a:pt x="71968" y="2158"/>
                  </a:lnTo>
                  <a:lnTo>
                    <a:pt x="83818" y="0"/>
                  </a:lnTo>
                  <a:lnTo>
                    <a:pt x="94058" y="2072"/>
                  </a:lnTo>
                  <a:lnTo>
                    <a:pt x="111676" y="13731"/>
                  </a:lnTo>
                  <a:lnTo>
                    <a:pt x="134747" y="40026"/>
                  </a:lnTo>
                  <a:lnTo>
                    <a:pt x="143018" y="66085"/>
                  </a:lnTo>
                  <a:lnTo>
                    <a:pt x="148327" y="124885"/>
                  </a:lnTo>
                  <a:lnTo>
                    <a:pt x="149247" y="173046"/>
                  </a:lnTo>
                  <a:lnTo>
                    <a:pt x="143930" y="224361"/>
                  </a:lnTo>
                  <a:lnTo>
                    <a:pt x="130483" y="278462"/>
                  </a:lnTo>
                  <a:lnTo>
                    <a:pt x="99827" y="341311"/>
                  </a:lnTo>
                  <a:lnTo>
                    <a:pt x="49263" y="391483"/>
                  </a:lnTo>
                  <a:lnTo>
                    <a:pt x="40606" y="395251"/>
                  </a:lnTo>
                  <a:lnTo>
                    <a:pt x="21628" y="396318"/>
                  </a:lnTo>
                  <a:lnTo>
                    <a:pt x="13994" y="392625"/>
                  </a:lnTo>
                  <a:lnTo>
                    <a:pt x="2392" y="379163"/>
                  </a:lnTo>
                  <a:lnTo>
                    <a:pt x="0" y="370660"/>
                  </a:lnTo>
                  <a:lnTo>
                    <a:pt x="2222" y="341925"/>
                  </a:lnTo>
                  <a:lnTo>
                    <a:pt x="7299" y="321535"/>
                  </a:lnTo>
                  <a:lnTo>
                    <a:pt x="19693" y="303894"/>
                  </a:lnTo>
                  <a:lnTo>
                    <a:pt x="27912" y="295914"/>
                  </a:lnTo>
                  <a:lnTo>
                    <a:pt x="49522" y="287047"/>
                  </a:lnTo>
                  <a:lnTo>
                    <a:pt x="73554" y="284277"/>
                  </a:lnTo>
                  <a:lnTo>
                    <a:pt x="95933" y="286945"/>
                  </a:lnTo>
                  <a:lnTo>
                    <a:pt x="114458" y="295149"/>
                  </a:lnTo>
                  <a:lnTo>
                    <a:pt x="172560" y="334299"/>
                  </a:lnTo>
                  <a:lnTo>
                    <a:pt x="212805" y="343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30646" y="36096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05885" y="3304368"/>
              <a:ext cx="198544" cy="360942"/>
            </a:xfrm>
            <a:custGeom>
              <a:avLst/>
              <a:gdLst/>
              <a:ahLst/>
              <a:cxnLst/>
              <a:rect l="0" t="0" r="0" b="0"/>
              <a:pathLst>
                <a:path w="198544" h="360942">
                  <a:moveTo>
                    <a:pt x="19559" y="0"/>
                  </a:moveTo>
                  <a:lnTo>
                    <a:pt x="11225" y="37478"/>
                  </a:lnTo>
                  <a:lnTo>
                    <a:pt x="15053" y="94491"/>
                  </a:lnTo>
                  <a:lnTo>
                    <a:pt x="17499" y="154842"/>
                  </a:lnTo>
                  <a:lnTo>
                    <a:pt x="12059" y="203547"/>
                  </a:lnTo>
                  <a:lnTo>
                    <a:pt x="9628" y="262518"/>
                  </a:lnTo>
                  <a:lnTo>
                    <a:pt x="3559" y="313639"/>
                  </a:lnTo>
                  <a:lnTo>
                    <a:pt x="0" y="352373"/>
                  </a:lnTo>
                  <a:lnTo>
                    <a:pt x="1840" y="358918"/>
                  </a:lnTo>
                  <a:lnTo>
                    <a:pt x="5407" y="360941"/>
                  </a:lnTo>
                  <a:lnTo>
                    <a:pt x="16778" y="356951"/>
                  </a:lnTo>
                  <a:lnTo>
                    <a:pt x="74850" y="318504"/>
                  </a:lnTo>
                  <a:lnTo>
                    <a:pt x="126362" y="298657"/>
                  </a:lnTo>
                  <a:lnTo>
                    <a:pt x="172240" y="284339"/>
                  </a:lnTo>
                  <a:lnTo>
                    <a:pt x="19854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14745" y="3462296"/>
              <a:ext cx="182941" cy="160921"/>
            </a:xfrm>
            <a:custGeom>
              <a:avLst/>
              <a:gdLst/>
              <a:ahLst/>
              <a:cxnLst/>
              <a:rect l="0" t="0" r="0" b="0"/>
              <a:pathLst>
                <a:path w="182941" h="160921">
                  <a:moveTo>
                    <a:pt x="105497" y="21057"/>
                  </a:moveTo>
                  <a:lnTo>
                    <a:pt x="88729" y="9878"/>
                  </a:lnTo>
                  <a:lnTo>
                    <a:pt x="71138" y="7510"/>
                  </a:lnTo>
                  <a:lnTo>
                    <a:pt x="31249" y="15521"/>
                  </a:lnTo>
                  <a:lnTo>
                    <a:pt x="13616" y="27956"/>
                  </a:lnTo>
                  <a:lnTo>
                    <a:pt x="5639" y="36185"/>
                  </a:lnTo>
                  <a:lnTo>
                    <a:pt x="1490" y="47519"/>
                  </a:lnTo>
                  <a:lnTo>
                    <a:pt x="0" y="75712"/>
                  </a:lnTo>
                  <a:lnTo>
                    <a:pt x="11327" y="113290"/>
                  </a:lnTo>
                  <a:lnTo>
                    <a:pt x="29501" y="141062"/>
                  </a:lnTo>
                  <a:lnTo>
                    <a:pt x="45985" y="153551"/>
                  </a:lnTo>
                  <a:lnTo>
                    <a:pt x="55293" y="158520"/>
                  </a:lnTo>
                  <a:lnTo>
                    <a:pt x="74995" y="160920"/>
                  </a:lnTo>
                  <a:lnTo>
                    <a:pt x="116239" y="152929"/>
                  </a:lnTo>
                  <a:lnTo>
                    <a:pt x="147674" y="132270"/>
                  </a:lnTo>
                  <a:lnTo>
                    <a:pt x="168036" y="103922"/>
                  </a:lnTo>
                  <a:lnTo>
                    <a:pt x="181479" y="73295"/>
                  </a:lnTo>
                  <a:lnTo>
                    <a:pt x="182940" y="52463"/>
                  </a:lnTo>
                  <a:lnTo>
                    <a:pt x="181692" y="41994"/>
                  </a:lnTo>
                  <a:lnTo>
                    <a:pt x="170947" y="24123"/>
                  </a:lnTo>
                  <a:lnTo>
                    <a:pt x="163168" y="16082"/>
                  </a:lnTo>
                  <a:lnTo>
                    <a:pt x="145166" y="7148"/>
                  </a:lnTo>
                  <a:lnTo>
                    <a:pt x="1160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58479" y="3451767"/>
              <a:ext cx="165643" cy="181550"/>
            </a:xfrm>
            <a:custGeom>
              <a:avLst/>
              <a:gdLst/>
              <a:ahLst/>
              <a:cxnLst/>
              <a:rect l="0" t="0" r="0" b="0"/>
              <a:pathLst>
                <a:path w="165643" h="181550">
                  <a:moveTo>
                    <a:pt x="82861" y="10529"/>
                  </a:moveTo>
                  <a:lnTo>
                    <a:pt x="66093" y="4940"/>
                  </a:lnTo>
                  <a:lnTo>
                    <a:pt x="48503" y="5315"/>
                  </a:lnTo>
                  <a:lnTo>
                    <a:pt x="38898" y="7053"/>
                  </a:lnTo>
                  <a:lnTo>
                    <a:pt x="21988" y="18343"/>
                  </a:lnTo>
                  <a:lnTo>
                    <a:pt x="14203" y="26267"/>
                  </a:lnTo>
                  <a:lnTo>
                    <a:pt x="5553" y="47549"/>
                  </a:lnTo>
                  <a:lnTo>
                    <a:pt x="0" y="99340"/>
                  </a:lnTo>
                  <a:lnTo>
                    <a:pt x="5480" y="120580"/>
                  </a:lnTo>
                  <a:lnTo>
                    <a:pt x="28061" y="158869"/>
                  </a:lnTo>
                  <a:lnTo>
                    <a:pt x="44468" y="173164"/>
                  </a:lnTo>
                  <a:lnTo>
                    <a:pt x="53756" y="178614"/>
                  </a:lnTo>
                  <a:lnTo>
                    <a:pt x="76555" y="181549"/>
                  </a:lnTo>
                  <a:lnTo>
                    <a:pt x="101115" y="177785"/>
                  </a:lnTo>
                  <a:lnTo>
                    <a:pt x="133503" y="162512"/>
                  </a:lnTo>
                  <a:lnTo>
                    <a:pt x="150602" y="149827"/>
                  </a:lnTo>
                  <a:lnTo>
                    <a:pt x="159761" y="130151"/>
                  </a:lnTo>
                  <a:lnTo>
                    <a:pt x="165642" y="79391"/>
                  </a:lnTo>
                  <a:lnTo>
                    <a:pt x="160207" y="55173"/>
                  </a:lnTo>
                  <a:lnTo>
                    <a:pt x="148822" y="33880"/>
                  </a:lnTo>
                  <a:lnTo>
                    <a:pt x="132064" y="16618"/>
                  </a:lnTo>
                  <a:lnTo>
                    <a:pt x="116038" y="7386"/>
                  </a:lnTo>
                  <a:lnTo>
                    <a:pt x="933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91127" y="3251726"/>
              <a:ext cx="18670" cy="368498"/>
            </a:xfrm>
            <a:custGeom>
              <a:avLst/>
              <a:gdLst/>
              <a:ahLst/>
              <a:cxnLst/>
              <a:rect l="0" t="0" r="0" b="0"/>
              <a:pathLst>
                <a:path w="18670" h="368498">
                  <a:moveTo>
                    <a:pt x="18669" y="0"/>
                  </a:moveTo>
                  <a:lnTo>
                    <a:pt x="18669" y="57264"/>
                  </a:lnTo>
                  <a:lnTo>
                    <a:pt x="15550" y="106654"/>
                  </a:lnTo>
                  <a:lnTo>
                    <a:pt x="10336" y="158333"/>
                  </a:lnTo>
                  <a:lnTo>
                    <a:pt x="5671" y="210690"/>
                  </a:lnTo>
                  <a:lnTo>
                    <a:pt x="0" y="260128"/>
                  </a:lnTo>
                  <a:lnTo>
                    <a:pt x="3673" y="318755"/>
                  </a:lnTo>
                  <a:lnTo>
                    <a:pt x="814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09490" y="3378068"/>
              <a:ext cx="147706" cy="210571"/>
            </a:xfrm>
            <a:custGeom>
              <a:avLst/>
              <a:gdLst/>
              <a:ahLst/>
              <a:cxnLst/>
              <a:rect l="0" t="0" r="0" b="0"/>
              <a:pathLst>
                <a:path w="147706" h="210571">
                  <a:moveTo>
                    <a:pt x="126648" y="0"/>
                  </a:moveTo>
                  <a:lnTo>
                    <a:pt x="65775" y="42661"/>
                  </a:lnTo>
                  <a:lnTo>
                    <a:pt x="5414" y="96868"/>
                  </a:lnTo>
                  <a:lnTo>
                    <a:pt x="1371" y="106692"/>
                  </a:lnTo>
                  <a:lnTo>
                    <a:pt x="0" y="126967"/>
                  </a:lnTo>
                  <a:lnTo>
                    <a:pt x="3611" y="134948"/>
                  </a:lnTo>
                  <a:lnTo>
                    <a:pt x="16983" y="146934"/>
                  </a:lnTo>
                  <a:lnTo>
                    <a:pt x="78828" y="182478"/>
                  </a:lnTo>
                  <a:lnTo>
                    <a:pt x="122055" y="199345"/>
                  </a:lnTo>
                  <a:lnTo>
                    <a:pt x="14770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94235" y="3241198"/>
              <a:ext cx="31458" cy="368498"/>
            </a:xfrm>
            <a:custGeom>
              <a:avLst/>
              <a:gdLst/>
              <a:ahLst/>
              <a:cxnLst/>
              <a:rect l="0" t="0" r="0" b="0"/>
              <a:pathLst>
                <a:path w="31458" h="368498">
                  <a:moveTo>
                    <a:pt x="10400" y="0"/>
                  </a:moveTo>
                  <a:lnTo>
                    <a:pt x="2067" y="37477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8303" y="198628"/>
                  </a:lnTo>
                  <a:lnTo>
                    <a:pt x="18088" y="256217"/>
                  </a:lnTo>
                  <a:lnTo>
                    <a:pt x="20368" y="317982"/>
                  </a:lnTo>
                  <a:lnTo>
                    <a:pt x="314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30936" y="344123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7350" y="3120"/>
                  </a:lnTo>
                  <a:lnTo>
                    <a:pt x="104521" y="9065"/>
                  </a:lnTo>
                  <a:lnTo>
                    <a:pt x="53401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17343" y="3472825"/>
              <a:ext cx="164309" cy="150296"/>
            </a:xfrm>
            <a:custGeom>
              <a:avLst/>
              <a:gdLst/>
              <a:ahLst/>
              <a:cxnLst/>
              <a:rect l="0" t="0" r="0" b="0"/>
              <a:pathLst>
                <a:path w="164309" h="150296">
                  <a:moveTo>
                    <a:pt x="97862" y="0"/>
                  </a:moveTo>
                  <a:lnTo>
                    <a:pt x="55170" y="3119"/>
                  </a:lnTo>
                  <a:lnTo>
                    <a:pt x="35604" y="9575"/>
                  </a:lnTo>
                  <a:lnTo>
                    <a:pt x="19109" y="20243"/>
                  </a:lnTo>
                  <a:lnTo>
                    <a:pt x="7099" y="35903"/>
                  </a:lnTo>
                  <a:lnTo>
                    <a:pt x="2258" y="44992"/>
                  </a:lnTo>
                  <a:lnTo>
                    <a:pt x="0" y="64450"/>
                  </a:lnTo>
                  <a:lnTo>
                    <a:pt x="4065" y="84796"/>
                  </a:lnTo>
                  <a:lnTo>
                    <a:pt x="19508" y="114812"/>
                  </a:lnTo>
                  <a:lnTo>
                    <a:pt x="32232" y="131356"/>
                  </a:lnTo>
                  <a:lnTo>
                    <a:pt x="51926" y="143388"/>
                  </a:lnTo>
                  <a:lnTo>
                    <a:pt x="75106" y="150295"/>
                  </a:lnTo>
                  <a:lnTo>
                    <a:pt x="97107" y="149466"/>
                  </a:lnTo>
                  <a:lnTo>
                    <a:pt x="115464" y="142078"/>
                  </a:lnTo>
                  <a:lnTo>
                    <a:pt x="146312" y="118272"/>
                  </a:lnTo>
                  <a:lnTo>
                    <a:pt x="162261" y="92365"/>
                  </a:lnTo>
                  <a:lnTo>
                    <a:pt x="164308" y="72636"/>
                  </a:lnTo>
                  <a:lnTo>
                    <a:pt x="160149" y="53340"/>
                  </a:lnTo>
                  <a:lnTo>
                    <a:pt x="150502" y="36964"/>
                  </a:lnTo>
                  <a:lnTo>
                    <a:pt x="143484" y="31662"/>
                  </a:lnTo>
                  <a:lnTo>
                    <a:pt x="10839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57402" y="331489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3841" y="140781"/>
                  </a:lnTo>
                  <a:lnTo>
                    <a:pt x="18919" y="198081"/>
                  </a:lnTo>
                  <a:lnTo>
                    <a:pt x="20424" y="248983"/>
                  </a:lnTo>
                  <a:lnTo>
                    <a:pt x="20932" y="308105"/>
                  </a:lnTo>
                  <a:lnTo>
                    <a:pt x="14763" y="33034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62646" y="348335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62563" y="8333"/>
                  </a:lnTo>
                  <a:lnTo>
                    <a:pt x="103555" y="17475"/>
                  </a:lnTo>
                  <a:lnTo>
                    <a:pt x="46625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74678" y="3304368"/>
              <a:ext cx="156466" cy="368499"/>
            </a:xfrm>
            <a:custGeom>
              <a:avLst/>
              <a:gdLst/>
              <a:ahLst/>
              <a:cxnLst/>
              <a:rect l="0" t="0" r="0" b="0"/>
              <a:pathLst>
                <a:path w="156466" h="368499">
                  <a:moveTo>
                    <a:pt x="9066" y="0"/>
                  </a:moveTo>
                  <a:lnTo>
                    <a:pt x="733" y="48931"/>
                  </a:lnTo>
                  <a:lnTo>
                    <a:pt x="4560" y="108062"/>
                  </a:lnTo>
                  <a:lnTo>
                    <a:pt x="7731" y="156281"/>
                  </a:lnTo>
                  <a:lnTo>
                    <a:pt x="8670" y="207612"/>
                  </a:lnTo>
                  <a:lnTo>
                    <a:pt x="8949" y="259867"/>
                  </a:lnTo>
                  <a:lnTo>
                    <a:pt x="9031" y="312394"/>
                  </a:lnTo>
                  <a:lnTo>
                    <a:pt x="7889" y="365951"/>
                  </a:lnTo>
                  <a:lnTo>
                    <a:pt x="5942" y="366800"/>
                  </a:lnTo>
                  <a:lnTo>
                    <a:pt x="3474" y="363856"/>
                  </a:lnTo>
                  <a:lnTo>
                    <a:pt x="0" y="337357"/>
                  </a:lnTo>
                  <a:lnTo>
                    <a:pt x="10183" y="284328"/>
                  </a:lnTo>
                  <a:lnTo>
                    <a:pt x="27931" y="232805"/>
                  </a:lnTo>
                  <a:lnTo>
                    <a:pt x="39288" y="216163"/>
                  </a:lnTo>
                  <a:lnTo>
                    <a:pt x="47931" y="210789"/>
                  </a:lnTo>
                  <a:lnTo>
                    <a:pt x="70013" y="204818"/>
                  </a:lnTo>
                  <a:lnTo>
                    <a:pt x="80113" y="205566"/>
                  </a:lnTo>
                  <a:lnTo>
                    <a:pt x="97575" y="212635"/>
                  </a:lnTo>
                  <a:lnTo>
                    <a:pt x="120559" y="235359"/>
                  </a:lnTo>
                  <a:lnTo>
                    <a:pt x="140881" y="275648"/>
                  </a:lnTo>
                  <a:lnTo>
                    <a:pt x="153040" y="327454"/>
                  </a:lnTo>
                  <a:lnTo>
                    <a:pt x="15646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41672" y="3451421"/>
              <a:ext cx="147400" cy="185768"/>
            </a:xfrm>
            <a:custGeom>
              <a:avLst/>
              <a:gdLst/>
              <a:ahLst/>
              <a:cxnLst/>
              <a:rect l="0" t="0" r="0" b="0"/>
              <a:pathLst>
                <a:path w="147400" h="185768">
                  <a:moveTo>
                    <a:pt x="0" y="158274"/>
                  </a:moveTo>
                  <a:lnTo>
                    <a:pt x="5589" y="141506"/>
                  </a:lnTo>
                  <a:lnTo>
                    <a:pt x="17692" y="127035"/>
                  </a:lnTo>
                  <a:lnTo>
                    <a:pt x="79058" y="77575"/>
                  </a:lnTo>
                  <a:lnTo>
                    <a:pt x="114532" y="48314"/>
                  </a:lnTo>
                  <a:lnTo>
                    <a:pt x="126162" y="29854"/>
                  </a:lnTo>
                  <a:lnTo>
                    <a:pt x="126222" y="21188"/>
                  </a:lnTo>
                  <a:lnTo>
                    <a:pt x="122752" y="13071"/>
                  </a:lnTo>
                  <a:lnTo>
                    <a:pt x="116930" y="5320"/>
                  </a:lnTo>
                  <a:lnTo>
                    <a:pt x="109538" y="1323"/>
                  </a:lnTo>
                  <a:lnTo>
                    <a:pt x="91967" y="0"/>
                  </a:lnTo>
                  <a:lnTo>
                    <a:pt x="62344" y="5833"/>
                  </a:lnTo>
                  <a:lnTo>
                    <a:pt x="36930" y="20560"/>
                  </a:lnTo>
                  <a:lnTo>
                    <a:pt x="24992" y="39355"/>
                  </a:lnTo>
                  <a:lnTo>
                    <a:pt x="16956" y="63307"/>
                  </a:lnTo>
                  <a:lnTo>
                    <a:pt x="13602" y="101930"/>
                  </a:lnTo>
                  <a:lnTo>
                    <a:pt x="16964" y="125043"/>
                  </a:lnTo>
                  <a:lnTo>
                    <a:pt x="25477" y="143895"/>
                  </a:lnTo>
                  <a:lnTo>
                    <a:pt x="50006" y="175061"/>
                  </a:lnTo>
                  <a:lnTo>
                    <a:pt x="69798" y="183282"/>
                  </a:lnTo>
                  <a:lnTo>
                    <a:pt x="94192" y="185767"/>
                  </a:lnTo>
                  <a:lnTo>
                    <a:pt x="147399" y="179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03101" y="3441239"/>
              <a:ext cx="101826" cy="180909"/>
            </a:xfrm>
            <a:custGeom>
              <a:avLst/>
              <a:gdLst/>
              <a:ahLst/>
              <a:cxnLst/>
              <a:rect l="0" t="0" r="0" b="0"/>
              <a:pathLst>
                <a:path w="101826" h="180909">
                  <a:moveTo>
                    <a:pt x="7068" y="84228"/>
                  </a:moveTo>
                  <a:lnTo>
                    <a:pt x="21723" y="139369"/>
                  </a:lnTo>
                  <a:lnTo>
                    <a:pt x="32926" y="180908"/>
                  </a:lnTo>
                  <a:lnTo>
                    <a:pt x="32496" y="180267"/>
                  </a:lnTo>
                  <a:lnTo>
                    <a:pt x="13937" y="126801"/>
                  </a:lnTo>
                  <a:lnTo>
                    <a:pt x="4272" y="104319"/>
                  </a:lnTo>
                  <a:lnTo>
                    <a:pt x="0" y="65354"/>
                  </a:lnTo>
                  <a:lnTo>
                    <a:pt x="3147" y="38015"/>
                  </a:lnTo>
                  <a:lnTo>
                    <a:pt x="14684" y="16506"/>
                  </a:lnTo>
                  <a:lnTo>
                    <a:pt x="22674" y="7494"/>
                  </a:lnTo>
                  <a:lnTo>
                    <a:pt x="32680" y="2656"/>
                  </a:lnTo>
                  <a:lnTo>
                    <a:pt x="76121" y="178"/>
                  </a:lnTo>
                  <a:lnTo>
                    <a:pt x="1018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10211" y="3493882"/>
              <a:ext cx="10529" cy="126342"/>
            </a:xfrm>
            <a:custGeom>
              <a:avLst/>
              <a:gdLst/>
              <a:ahLst/>
              <a:cxnLst/>
              <a:rect l="0" t="0" r="0" b="0"/>
              <a:pathLst>
                <a:path w="10529" h="126342">
                  <a:moveTo>
                    <a:pt x="0" y="0"/>
                  </a:moveTo>
                  <a:lnTo>
                    <a:pt x="0" y="54144"/>
                  </a:lnTo>
                  <a:lnTo>
                    <a:pt x="8333" y="116191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20739" y="33675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94438" y="3489558"/>
              <a:ext cx="186666" cy="379984"/>
            </a:xfrm>
            <a:custGeom>
              <a:avLst/>
              <a:gdLst/>
              <a:ahLst/>
              <a:cxnLst/>
              <a:rect l="0" t="0" r="0" b="0"/>
              <a:pathLst>
                <a:path w="186666" h="379984">
                  <a:moveTo>
                    <a:pt x="147400" y="99080"/>
                  </a:moveTo>
                  <a:lnTo>
                    <a:pt x="144280" y="56388"/>
                  </a:lnTo>
                  <a:lnTo>
                    <a:pt x="132827" y="25209"/>
                  </a:lnTo>
                  <a:lnTo>
                    <a:pt x="127156" y="14738"/>
                  </a:lnTo>
                  <a:lnTo>
                    <a:pt x="117526" y="7757"/>
                  </a:lnTo>
                  <a:lnTo>
                    <a:pt x="91229" y="0"/>
                  </a:lnTo>
                  <a:lnTo>
                    <a:pt x="66283" y="2792"/>
                  </a:lnTo>
                  <a:lnTo>
                    <a:pt x="54717" y="6812"/>
                  </a:lnTo>
                  <a:lnTo>
                    <a:pt x="38747" y="20637"/>
                  </a:lnTo>
                  <a:lnTo>
                    <a:pt x="32851" y="29238"/>
                  </a:lnTo>
                  <a:lnTo>
                    <a:pt x="24552" y="63698"/>
                  </a:lnTo>
                  <a:lnTo>
                    <a:pt x="27682" y="97955"/>
                  </a:lnTo>
                  <a:lnTo>
                    <a:pt x="32493" y="106519"/>
                  </a:lnTo>
                  <a:lnTo>
                    <a:pt x="47197" y="119154"/>
                  </a:lnTo>
                  <a:lnTo>
                    <a:pt x="54861" y="120651"/>
                  </a:lnTo>
                  <a:lnTo>
                    <a:pt x="62311" y="119310"/>
                  </a:lnTo>
                  <a:lnTo>
                    <a:pt x="76827" y="111581"/>
                  </a:lnTo>
                  <a:lnTo>
                    <a:pt x="98153" y="92905"/>
                  </a:lnTo>
                  <a:lnTo>
                    <a:pt x="112254" y="75279"/>
                  </a:lnTo>
                  <a:lnTo>
                    <a:pt x="118120" y="72684"/>
                  </a:lnTo>
                  <a:lnTo>
                    <a:pt x="123201" y="74463"/>
                  </a:lnTo>
                  <a:lnTo>
                    <a:pt x="127757" y="79159"/>
                  </a:lnTo>
                  <a:lnTo>
                    <a:pt x="143476" y="121488"/>
                  </a:lnTo>
                  <a:lnTo>
                    <a:pt x="160966" y="181842"/>
                  </a:lnTo>
                  <a:lnTo>
                    <a:pt x="181015" y="239170"/>
                  </a:lnTo>
                  <a:lnTo>
                    <a:pt x="186665" y="294385"/>
                  </a:lnTo>
                  <a:lnTo>
                    <a:pt x="183178" y="318073"/>
                  </a:lnTo>
                  <a:lnTo>
                    <a:pt x="171490" y="340300"/>
                  </a:lnTo>
                  <a:lnTo>
                    <a:pt x="154597" y="359537"/>
                  </a:lnTo>
                  <a:lnTo>
                    <a:pt x="135391" y="371986"/>
                  </a:lnTo>
                  <a:lnTo>
                    <a:pt x="93668" y="379983"/>
                  </a:lnTo>
                  <a:lnTo>
                    <a:pt x="37913" y="375449"/>
                  </a:lnTo>
                  <a:lnTo>
                    <a:pt x="0" y="372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15537" y="3335954"/>
              <a:ext cx="172251" cy="294799"/>
            </a:xfrm>
            <a:custGeom>
              <a:avLst/>
              <a:gdLst/>
              <a:ahLst/>
              <a:cxnLst/>
              <a:rect l="0" t="0" r="0" b="0"/>
              <a:pathLst>
                <a:path w="172251" h="294799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11453" y="153669"/>
                  </a:lnTo>
                  <a:lnTo>
                    <a:pt x="18211" y="201899"/>
                  </a:lnTo>
                  <a:lnTo>
                    <a:pt x="26084" y="265009"/>
                  </a:lnTo>
                  <a:lnTo>
                    <a:pt x="26748" y="270259"/>
                  </a:lnTo>
                  <a:lnTo>
                    <a:pt x="26021" y="269080"/>
                  </a:lnTo>
                  <a:lnTo>
                    <a:pt x="24366" y="263615"/>
                  </a:lnTo>
                  <a:lnTo>
                    <a:pt x="27627" y="239155"/>
                  </a:lnTo>
                  <a:lnTo>
                    <a:pt x="45892" y="178721"/>
                  </a:lnTo>
                  <a:lnTo>
                    <a:pt x="59001" y="164050"/>
                  </a:lnTo>
                  <a:lnTo>
                    <a:pt x="67410" y="158499"/>
                  </a:lnTo>
                  <a:lnTo>
                    <a:pt x="101602" y="150688"/>
                  </a:lnTo>
                  <a:lnTo>
                    <a:pt x="124705" y="155100"/>
                  </a:lnTo>
                  <a:lnTo>
                    <a:pt x="135779" y="159552"/>
                  </a:lnTo>
                  <a:lnTo>
                    <a:pt x="144332" y="167199"/>
                  </a:lnTo>
                  <a:lnTo>
                    <a:pt x="161958" y="200319"/>
                  </a:lnTo>
                  <a:lnTo>
                    <a:pt x="172250" y="238598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68259" y="3293840"/>
              <a:ext cx="10492" cy="326384"/>
            </a:xfrm>
            <a:custGeom>
              <a:avLst/>
              <a:gdLst/>
              <a:ahLst/>
              <a:cxnLst/>
              <a:rect l="0" t="0" r="0" b="0"/>
              <a:pathLst>
                <a:path w="10492" h="326384">
                  <a:moveTo>
                    <a:pt x="10491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0" y="159505"/>
                  </a:lnTo>
                  <a:lnTo>
                    <a:pt x="0" y="215976"/>
                  </a:lnTo>
                  <a:lnTo>
                    <a:pt x="1139" y="277885"/>
                  </a:lnTo>
                  <a:lnTo>
                    <a:pt x="1049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05050" y="342018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9525" y="11453"/>
                  </a:lnTo>
                  <a:lnTo>
                    <a:pt x="65984" y="24749"/>
                  </a:lnTo>
                  <a:lnTo>
                    <a:pt x="1713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457371" y="4162535"/>
            <a:ext cx="2553850" cy="584963"/>
            <a:chOff x="5457371" y="4162535"/>
            <a:chExt cx="2553850" cy="584963"/>
          </a:xfrm>
        </p:grpSpPr>
        <p:sp>
          <p:nvSpPr>
            <p:cNvPr id="101" name="Freeform 100"/>
            <p:cNvSpPr/>
            <p:nvPr/>
          </p:nvSpPr>
          <p:spPr>
            <a:xfrm>
              <a:off x="5457371" y="4168429"/>
              <a:ext cx="175572" cy="497676"/>
            </a:xfrm>
            <a:custGeom>
              <a:avLst/>
              <a:gdLst/>
              <a:ahLst/>
              <a:cxnLst/>
              <a:rect l="0" t="0" r="0" b="0"/>
              <a:pathLst>
                <a:path w="175572" h="497676">
                  <a:moveTo>
                    <a:pt x="145106" y="0"/>
                  </a:moveTo>
                  <a:lnTo>
                    <a:pt x="129464" y="17981"/>
                  </a:lnTo>
                  <a:lnTo>
                    <a:pt x="99433" y="74354"/>
                  </a:lnTo>
                  <a:lnTo>
                    <a:pt x="73291" y="132018"/>
                  </a:lnTo>
                  <a:lnTo>
                    <a:pt x="51060" y="195113"/>
                  </a:lnTo>
                  <a:lnTo>
                    <a:pt x="30862" y="255220"/>
                  </a:lnTo>
                  <a:lnTo>
                    <a:pt x="13918" y="304918"/>
                  </a:lnTo>
                  <a:lnTo>
                    <a:pt x="3394" y="366826"/>
                  </a:lnTo>
                  <a:lnTo>
                    <a:pt x="0" y="418687"/>
                  </a:lnTo>
                  <a:lnTo>
                    <a:pt x="7615" y="457718"/>
                  </a:lnTo>
                  <a:lnTo>
                    <a:pt x="18098" y="476782"/>
                  </a:lnTo>
                  <a:lnTo>
                    <a:pt x="33676" y="489933"/>
                  </a:lnTo>
                  <a:lnTo>
                    <a:pt x="42743" y="495078"/>
                  </a:lnTo>
                  <a:lnTo>
                    <a:pt x="62176" y="497675"/>
                  </a:lnTo>
                  <a:lnTo>
                    <a:pt x="82512" y="493760"/>
                  </a:lnTo>
                  <a:lnTo>
                    <a:pt x="112521" y="478402"/>
                  </a:lnTo>
                  <a:lnTo>
                    <a:pt x="129064" y="465697"/>
                  </a:lnTo>
                  <a:lnTo>
                    <a:pt x="163940" y="409902"/>
                  </a:lnTo>
                  <a:lnTo>
                    <a:pt x="172913" y="373227"/>
                  </a:lnTo>
                  <a:lnTo>
                    <a:pt x="175571" y="332724"/>
                  </a:lnTo>
                  <a:lnTo>
                    <a:pt x="169954" y="308145"/>
                  </a:lnTo>
                  <a:lnTo>
                    <a:pt x="165181" y="296677"/>
                  </a:lnTo>
                  <a:lnTo>
                    <a:pt x="157319" y="289032"/>
                  </a:lnTo>
                  <a:lnTo>
                    <a:pt x="136106" y="280537"/>
                  </a:lnTo>
                  <a:lnTo>
                    <a:pt x="114200" y="279881"/>
                  </a:lnTo>
                  <a:lnTo>
                    <a:pt x="92765" y="284659"/>
                  </a:lnTo>
                  <a:lnTo>
                    <a:pt x="62137" y="300503"/>
                  </a:lnTo>
                  <a:lnTo>
                    <a:pt x="38894" y="320015"/>
                  </a:lnTo>
                  <a:lnTo>
                    <a:pt x="1876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16913" y="4189486"/>
              <a:ext cx="226737" cy="424230"/>
            </a:xfrm>
            <a:custGeom>
              <a:avLst/>
              <a:gdLst/>
              <a:ahLst/>
              <a:cxnLst/>
              <a:rect l="0" t="0" r="0" b="0"/>
              <a:pathLst>
                <a:path w="226737" h="424230">
                  <a:moveTo>
                    <a:pt x="85605" y="0"/>
                  </a:moveTo>
                  <a:lnTo>
                    <a:pt x="46063" y="55659"/>
                  </a:lnTo>
                  <a:lnTo>
                    <a:pt x="30605" y="82002"/>
                  </a:lnTo>
                  <a:lnTo>
                    <a:pt x="4421" y="111865"/>
                  </a:lnTo>
                  <a:lnTo>
                    <a:pt x="1067" y="113181"/>
                  </a:lnTo>
                  <a:lnTo>
                    <a:pt x="0" y="110549"/>
                  </a:lnTo>
                  <a:lnTo>
                    <a:pt x="459" y="105285"/>
                  </a:lnTo>
                  <a:lnTo>
                    <a:pt x="7208" y="93197"/>
                  </a:lnTo>
                  <a:lnTo>
                    <a:pt x="38410" y="53391"/>
                  </a:lnTo>
                  <a:lnTo>
                    <a:pt x="86322" y="23510"/>
                  </a:lnTo>
                  <a:lnTo>
                    <a:pt x="106981" y="19418"/>
                  </a:lnTo>
                  <a:lnTo>
                    <a:pt x="117403" y="19964"/>
                  </a:lnTo>
                  <a:lnTo>
                    <a:pt x="126691" y="23838"/>
                  </a:lnTo>
                  <a:lnTo>
                    <a:pt x="143250" y="37501"/>
                  </a:lnTo>
                  <a:lnTo>
                    <a:pt x="152169" y="58391"/>
                  </a:lnTo>
                  <a:lnTo>
                    <a:pt x="157895" y="109930"/>
                  </a:lnTo>
                  <a:lnTo>
                    <a:pt x="153298" y="145656"/>
                  </a:lnTo>
                  <a:lnTo>
                    <a:pt x="141427" y="164562"/>
                  </a:lnTo>
                  <a:lnTo>
                    <a:pt x="102401" y="201868"/>
                  </a:lnTo>
                  <a:lnTo>
                    <a:pt x="83711" y="211772"/>
                  </a:lnTo>
                  <a:lnTo>
                    <a:pt x="79663" y="212541"/>
                  </a:lnTo>
                  <a:lnTo>
                    <a:pt x="79304" y="210714"/>
                  </a:lnTo>
                  <a:lnTo>
                    <a:pt x="81404" y="207157"/>
                  </a:lnTo>
                  <a:lnTo>
                    <a:pt x="101128" y="196561"/>
                  </a:lnTo>
                  <a:lnTo>
                    <a:pt x="119410" y="195765"/>
                  </a:lnTo>
                  <a:lnTo>
                    <a:pt x="138064" y="200480"/>
                  </a:lnTo>
                  <a:lnTo>
                    <a:pt x="169104" y="222572"/>
                  </a:lnTo>
                  <a:lnTo>
                    <a:pt x="197765" y="249466"/>
                  </a:lnTo>
                  <a:lnTo>
                    <a:pt x="221532" y="304094"/>
                  </a:lnTo>
                  <a:lnTo>
                    <a:pt x="226736" y="325836"/>
                  </a:lnTo>
                  <a:lnTo>
                    <a:pt x="225149" y="347197"/>
                  </a:lnTo>
                  <a:lnTo>
                    <a:pt x="212089" y="378954"/>
                  </a:lnTo>
                  <a:lnTo>
                    <a:pt x="193401" y="405001"/>
                  </a:lnTo>
                  <a:lnTo>
                    <a:pt x="167457" y="421948"/>
                  </a:lnTo>
                  <a:lnTo>
                    <a:pt x="144600" y="424229"/>
                  </a:lnTo>
                  <a:lnTo>
                    <a:pt x="91799" y="421750"/>
                  </a:lnTo>
                  <a:lnTo>
                    <a:pt x="32962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44673" y="4568512"/>
              <a:ext cx="55645" cy="178986"/>
            </a:xfrm>
            <a:custGeom>
              <a:avLst/>
              <a:gdLst/>
              <a:ahLst/>
              <a:cxnLst/>
              <a:rect l="0" t="0" r="0" b="0"/>
              <a:pathLst>
                <a:path w="55645" h="178986">
                  <a:moveTo>
                    <a:pt x="0" y="0"/>
                  </a:moveTo>
                  <a:lnTo>
                    <a:pt x="34747" y="37087"/>
                  </a:lnTo>
                  <a:lnTo>
                    <a:pt x="55644" y="84953"/>
                  </a:lnTo>
                  <a:lnTo>
                    <a:pt x="55352" y="121617"/>
                  </a:lnTo>
                  <a:lnTo>
                    <a:pt x="44772" y="164013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54026" y="4162535"/>
              <a:ext cx="264431" cy="409255"/>
            </a:xfrm>
            <a:custGeom>
              <a:avLst/>
              <a:gdLst/>
              <a:ahLst/>
              <a:cxnLst/>
              <a:rect l="0" t="0" r="0" b="0"/>
              <a:pathLst>
                <a:path w="264431" h="409255">
                  <a:moveTo>
                    <a:pt x="74917" y="37480"/>
                  </a:moveTo>
                  <a:lnTo>
                    <a:pt x="32255" y="98353"/>
                  </a:lnTo>
                  <a:lnTo>
                    <a:pt x="4618" y="128273"/>
                  </a:lnTo>
                  <a:lnTo>
                    <a:pt x="1145" y="128424"/>
                  </a:lnTo>
                  <a:lnTo>
                    <a:pt x="0" y="123845"/>
                  </a:lnTo>
                  <a:lnTo>
                    <a:pt x="6566" y="88465"/>
                  </a:lnTo>
                  <a:lnTo>
                    <a:pt x="21389" y="63635"/>
                  </a:lnTo>
                  <a:lnTo>
                    <a:pt x="75763" y="11007"/>
                  </a:lnTo>
                  <a:lnTo>
                    <a:pt x="99469" y="2317"/>
                  </a:lnTo>
                  <a:lnTo>
                    <a:pt x="112342" y="0"/>
                  </a:lnTo>
                  <a:lnTo>
                    <a:pt x="132884" y="3664"/>
                  </a:lnTo>
                  <a:lnTo>
                    <a:pt x="149813" y="14262"/>
                  </a:lnTo>
                  <a:lnTo>
                    <a:pt x="165136" y="30670"/>
                  </a:lnTo>
                  <a:lnTo>
                    <a:pt x="173506" y="55900"/>
                  </a:lnTo>
                  <a:lnTo>
                    <a:pt x="184468" y="108579"/>
                  </a:lnTo>
                  <a:lnTo>
                    <a:pt x="189493" y="161185"/>
                  </a:lnTo>
                  <a:lnTo>
                    <a:pt x="187366" y="216637"/>
                  </a:lnTo>
                  <a:lnTo>
                    <a:pt x="181617" y="272650"/>
                  </a:lnTo>
                  <a:lnTo>
                    <a:pt x="169443" y="309151"/>
                  </a:lnTo>
                  <a:lnTo>
                    <a:pt x="130740" y="368621"/>
                  </a:lnTo>
                  <a:lnTo>
                    <a:pt x="101758" y="397342"/>
                  </a:lnTo>
                  <a:lnTo>
                    <a:pt x="83337" y="407208"/>
                  </a:lnTo>
                  <a:lnTo>
                    <a:pt x="60331" y="409254"/>
                  </a:lnTo>
                  <a:lnTo>
                    <a:pt x="47645" y="408162"/>
                  </a:lnTo>
                  <a:lnTo>
                    <a:pt x="38019" y="403924"/>
                  </a:lnTo>
                  <a:lnTo>
                    <a:pt x="24202" y="389857"/>
                  </a:lnTo>
                  <a:lnTo>
                    <a:pt x="20401" y="368787"/>
                  </a:lnTo>
                  <a:lnTo>
                    <a:pt x="23781" y="346164"/>
                  </a:lnTo>
                  <a:lnTo>
                    <a:pt x="33083" y="328311"/>
                  </a:lnTo>
                  <a:lnTo>
                    <a:pt x="41178" y="322614"/>
                  </a:lnTo>
                  <a:lnTo>
                    <a:pt x="62652" y="316284"/>
                  </a:lnTo>
                  <a:lnTo>
                    <a:pt x="84673" y="319710"/>
                  </a:lnTo>
                  <a:lnTo>
                    <a:pt x="137986" y="346264"/>
                  </a:lnTo>
                  <a:lnTo>
                    <a:pt x="190717" y="366904"/>
                  </a:lnTo>
                  <a:lnTo>
                    <a:pt x="227901" y="372173"/>
                  </a:lnTo>
                  <a:lnTo>
                    <a:pt x="245465" y="370286"/>
                  </a:lnTo>
                  <a:lnTo>
                    <a:pt x="264430" y="363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57926" y="4207254"/>
              <a:ext cx="160571" cy="338865"/>
            </a:xfrm>
            <a:custGeom>
              <a:avLst/>
              <a:gdLst/>
              <a:ahLst/>
              <a:cxnLst/>
              <a:rect l="0" t="0" r="0" b="0"/>
              <a:pathLst>
                <a:path w="160571" h="338865">
                  <a:moveTo>
                    <a:pt x="160570" y="66460"/>
                  </a:moveTo>
                  <a:lnTo>
                    <a:pt x="131262" y="101358"/>
                  </a:lnTo>
                  <a:lnTo>
                    <a:pt x="99338" y="161507"/>
                  </a:lnTo>
                  <a:lnTo>
                    <a:pt x="68726" y="217017"/>
                  </a:lnTo>
                  <a:lnTo>
                    <a:pt x="48650" y="276059"/>
                  </a:lnTo>
                  <a:lnTo>
                    <a:pt x="40192" y="308328"/>
                  </a:lnTo>
                  <a:lnTo>
                    <a:pt x="41948" y="329545"/>
                  </a:lnTo>
                  <a:lnTo>
                    <a:pt x="47563" y="335437"/>
                  </a:lnTo>
                  <a:lnTo>
                    <a:pt x="55987" y="338195"/>
                  </a:lnTo>
                  <a:lnTo>
                    <a:pt x="66282" y="338864"/>
                  </a:lnTo>
                  <a:lnTo>
                    <a:pt x="87079" y="333368"/>
                  </a:lnTo>
                  <a:lnTo>
                    <a:pt x="115399" y="317119"/>
                  </a:lnTo>
                  <a:lnTo>
                    <a:pt x="129966" y="303036"/>
                  </a:lnTo>
                  <a:lnTo>
                    <a:pt x="152757" y="255239"/>
                  </a:lnTo>
                  <a:lnTo>
                    <a:pt x="153022" y="246125"/>
                  </a:lnTo>
                  <a:lnTo>
                    <a:pt x="147077" y="229759"/>
                  </a:lnTo>
                  <a:lnTo>
                    <a:pt x="130577" y="207392"/>
                  </a:lnTo>
                  <a:lnTo>
                    <a:pt x="95635" y="180043"/>
                  </a:lnTo>
                  <a:lnTo>
                    <a:pt x="66461" y="163805"/>
                  </a:lnTo>
                  <a:lnTo>
                    <a:pt x="8201" y="105914"/>
                  </a:lnTo>
                  <a:lnTo>
                    <a:pt x="2839" y="96272"/>
                  </a:lnTo>
                  <a:lnTo>
                    <a:pt x="0" y="76201"/>
                  </a:lnTo>
                  <a:lnTo>
                    <a:pt x="3808" y="56752"/>
                  </a:lnTo>
                  <a:lnTo>
                    <a:pt x="19106" y="32648"/>
                  </a:lnTo>
                  <a:lnTo>
                    <a:pt x="39627" y="11858"/>
                  </a:lnTo>
                  <a:lnTo>
                    <a:pt x="57685" y="2028"/>
                  </a:lnTo>
                  <a:lnTo>
                    <a:pt x="77410" y="0"/>
                  </a:lnTo>
                  <a:lnTo>
                    <a:pt x="118457" y="3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55368" y="4221072"/>
              <a:ext cx="9065" cy="347441"/>
            </a:xfrm>
            <a:custGeom>
              <a:avLst/>
              <a:gdLst/>
              <a:ahLst/>
              <a:cxnLst/>
              <a:rect l="0" t="0" r="0" b="0"/>
              <a:pathLst>
                <a:path w="9065" h="347441">
                  <a:moveTo>
                    <a:pt x="0" y="0"/>
                  </a:moveTo>
                  <a:lnTo>
                    <a:pt x="0" y="58616"/>
                  </a:lnTo>
                  <a:lnTo>
                    <a:pt x="0" y="113960"/>
                  </a:lnTo>
                  <a:lnTo>
                    <a:pt x="3119" y="176885"/>
                  </a:lnTo>
                  <a:lnTo>
                    <a:pt x="9064" y="240311"/>
                  </a:lnTo>
                  <a:lnTo>
                    <a:pt x="3004" y="29352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81710" y="4494813"/>
              <a:ext cx="40429" cy="178985"/>
            </a:xfrm>
            <a:custGeom>
              <a:avLst/>
              <a:gdLst/>
              <a:ahLst/>
              <a:cxnLst/>
              <a:rect l="0" t="0" r="0" b="0"/>
              <a:pathLst>
                <a:path w="40429" h="178985">
                  <a:moveTo>
                    <a:pt x="0" y="0"/>
                  </a:moveTo>
                  <a:lnTo>
                    <a:pt x="33577" y="55044"/>
                  </a:lnTo>
                  <a:lnTo>
                    <a:pt x="40428" y="106453"/>
                  </a:lnTo>
                  <a:lnTo>
                    <a:pt x="39025" y="131540"/>
                  </a:lnTo>
                  <a:lnTo>
                    <a:pt x="26250" y="157648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65606" y="4221072"/>
              <a:ext cx="275540" cy="312450"/>
            </a:xfrm>
            <a:custGeom>
              <a:avLst/>
              <a:gdLst/>
              <a:ahLst/>
              <a:cxnLst/>
              <a:rect l="0" t="0" r="0" b="0"/>
              <a:pathLst>
                <a:path w="275540" h="312450">
                  <a:moveTo>
                    <a:pt x="142487" y="0"/>
                  </a:moveTo>
                  <a:lnTo>
                    <a:pt x="99795" y="3119"/>
                  </a:lnTo>
                  <a:lnTo>
                    <a:pt x="80229" y="9575"/>
                  </a:lnTo>
                  <a:lnTo>
                    <a:pt x="41295" y="39403"/>
                  </a:lnTo>
                  <a:lnTo>
                    <a:pt x="25417" y="71076"/>
                  </a:lnTo>
                  <a:lnTo>
                    <a:pt x="9032" y="129116"/>
                  </a:lnTo>
                  <a:lnTo>
                    <a:pt x="0" y="189661"/>
                  </a:lnTo>
                  <a:lnTo>
                    <a:pt x="5772" y="228031"/>
                  </a:lnTo>
                  <a:lnTo>
                    <a:pt x="34638" y="283796"/>
                  </a:lnTo>
                  <a:lnTo>
                    <a:pt x="51271" y="298876"/>
                  </a:lnTo>
                  <a:lnTo>
                    <a:pt x="71531" y="308309"/>
                  </a:lnTo>
                  <a:lnTo>
                    <a:pt x="108074" y="312449"/>
                  </a:lnTo>
                  <a:lnTo>
                    <a:pt x="163172" y="300906"/>
                  </a:lnTo>
                  <a:lnTo>
                    <a:pt x="200608" y="285429"/>
                  </a:lnTo>
                  <a:lnTo>
                    <a:pt x="230158" y="260436"/>
                  </a:lnTo>
                  <a:lnTo>
                    <a:pt x="266469" y="199798"/>
                  </a:lnTo>
                  <a:lnTo>
                    <a:pt x="275539" y="162794"/>
                  </a:lnTo>
                  <a:lnTo>
                    <a:pt x="272637" y="127784"/>
                  </a:lnTo>
                  <a:lnTo>
                    <a:pt x="260006" y="85682"/>
                  </a:lnTo>
                  <a:lnTo>
                    <a:pt x="229524" y="46277"/>
                  </a:lnTo>
                  <a:lnTo>
                    <a:pt x="203371" y="30349"/>
                  </a:lnTo>
                  <a:lnTo>
                    <a:pt x="16354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82771" y="4218083"/>
              <a:ext cx="235934" cy="351969"/>
            </a:xfrm>
            <a:custGeom>
              <a:avLst/>
              <a:gdLst/>
              <a:ahLst/>
              <a:cxnLst/>
              <a:rect l="0" t="0" r="0" b="0"/>
              <a:pathLst>
                <a:path w="235934" h="351969">
                  <a:moveTo>
                    <a:pt x="46421" y="2989"/>
                  </a:moveTo>
                  <a:lnTo>
                    <a:pt x="38087" y="40467"/>
                  </a:lnTo>
                  <a:lnTo>
                    <a:pt x="30737" y="86301"/>
                  </a:lnTo>
                  <a:lnTo>
                    <a:pt x="28945" y="88946"/>
                  </a:lnTo>
                  <a:lnTo>
                    <a:pt x="27751" y="86030"/>
                  </a:lnTo>
                  <a:lnTo>
                    <a:pt x="26955" y="79407"/>
                  </a:lnTo>
                  <a:lnTo>
                    <a:pt x="37014" y="47728"/>
                  </a:lnTo>
                  <a:lnTo>
                    <a:pt x="54812" y="19884"/>
                  </a:lnTo>
                  <a:lnTo>
                    <a:pt x="71207" y="7378"/>
                  </a:lnTo>
                  <a:lnTo>
                    <a:pt x="80492" y="2405"/>
                  </a:lnTo>
                  <a:lnTo>
                    <a:pt x="100167" y="0"/>
                  </a:lnTo>
                  <a:lnTo>
                    <a:pt x="119441" y="4000"/>
                  </a:lnTo>
                  <a:lnTo>
                    <a:pt x="135805" y="13576"/>
                  </a:lnTo>
                  <a:lnTo>
                    <a:pt x="158173" y="37711"/>
                  </a:lnTo>
                  <a:lnTo>
                    <a:pt x="174029" y="78267"/>
                  </a:lnTo>
                  <a:lnTo>
                    <a:pt x="181461" y="135969"/>
                  </a:lnTo>
                  <a:lnTo>
                    <a:pt x="179810" y="192426"/>
                  </a:lnTo>
                  <a:lnTo>
                    <a:pt x="164115" y="254276"/>
                  </a:lnTo>
                  <a:lnTo>
                    <a:pt x="133481" y="308131"/>
                  </a:lnTo>
                  <a:lnTo>
                    <a:pt x="116700" y="323051"/>
                  </a:lnTo>
                  <a:lnTo>
                    <a:pt x="77331" y="347751"/>
                  </a:lnTo>
                  <a:lnTo>
                    <a:pt x="56648" y="351968"/>
                  </a:lnTo>
                  <a:lnTo>
                    <a:pt x="35759" y="348773"/>
                  </a:lnTo>
                  <a:lnTo>
                    <a:pt x="14776" y="339555"/>
                  </a:lnTo>
                  <a:lnTo>
                    <a:pt x="7777" y="331481"/>
                  </a:lnTo>
                  <a:lnTo>
                    <a:pt x="0" y="310032"/>
                  </a:lnTo>
                  <a:lnTo>
                    <a:pt x="266" y="300101"/>
                  </a:lnTo>
                  <a:lnTo>
                    <a:pt x="6800" y="282828"/>
                  </a:lnTo>
                  <a:lnTo>
                    <a:pt x="29222" y="259949"/>
                  </a:lnTo>
                  <a:lnTo>
                    <a:pt x="58092" y="243941"/>
                  </a:lnTo>
                  <a:lnTo>
                    <a:pt x="94462" y="237379"/>
                  </a:lnTo>
                  <a:lnTo>
                    <a:pt x="118075" y="242083"/>
                  </a:lnTo>
                  <a:lnTo>
                    <a:pt x="173663" y="261119"/>
                  </a:lnTo>
                  <a:lnTo>
                    <a:pt x="235933" y="266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45899" y="4189486"/>
              <a:ext cx="265322" cy="367040"/>
            </a:xfrm>
            <a:custGeom>
              <a:avLst/>
              <a:gdLst/>
              <a:ahLst/>
              <a:cxnLst/>
              <a:rect l="0" t="0" r="0" b="0"/>
              <a:pathLst>
                <a:path w="265322" h="367040">
                  <a:moveTo>
                    <a:pt x="151790" y="0"/>
                  </a:moveTo>
                  <a:lnTo>
                    <a:pt x="93173" y="0"/>
                  </a:lnTo>
                  <a:lnTo>
                    <a:pt x="40169" y="2340"/>
                  </a:lnTo>
                  <a:lnTo>
                    <a:pt x="16782" y="11178"/>
                  </a:lnTo>
                  <a:lnTo>
                    <a:pt x="9143" y="19151"/>
                  </a:lnTo>
                  <a:lnTo>
                    <a:pt x="654" y="40487"/>
                  </a:lnTo>
                  <a:lnTo>
                    <a:pt x="0" y="62448"/>
                  </a:lnTo>
                  <a:lnTo>
                    <a:pt x="4983" y="122954"/>
                  </a:lnTo>
                  <a:lnTo>
                    <a:pt x="9723" y="145893"/>
                  </a:lnTo>
                  <a:lnTo>
                    <a:pt x="12625" y="149905"/>
                  </a:lnTo>
                  <a:lnTo>
                    <a:pt x="15730" y="149069"/>
                  </a:lnTo>
                  <a:lnTo>
                    <a:pt x="34706" y="128102"/>
                  </a:lnTo>
                  <a:lnTo>
                    <a:pt x="53739" y="121275"/>
                  </a:lnTo>
                  <a:lnTo>
                    <a:pt x="104086" y="116892"/>
                  </a:lnTo>
                  <a:lnTo>
                    <a:pt x="145194" y="127312"/>
                  </a:lnTo>
                  <a:lnTo>
                    <a:pt x="191431" y="151793"/>
                  </a:lnTo>
                  <a:lnTo>
                    <a:pt x="231721" y="186120"/>
                  </a:lnTo>
                  <a:lnTo>
                    <a:pt x="247743" y="212684"/>
                  </a:lnTo>
                  <a:lnTo>
                    <a:pt x="262467" y="261507"/>
                  </a:lnTo>
                  <a:lnTo>
                    <a:pt x="265321" y="288581"/>
                  </a:lnTo>
                  <a:lnTo>
                    <a:pt x="260350" y="313092"/>
                  </a:lnTo>
                  <a:lnTo>
                    <a:pt x="249172" y="334514"/>
                  </a:lnTo>
                  <a:lnTo>
                    <a:pt x="232506" y="351834"/>
                  </a:lnTo>
                  <a:lnTo>
                    <a:pt x="210281" y="361092"/>
                  </a:lnTo>
                  <a:lnTo>
                    <a:pt x="157884" y="367035"/>
                  </a:lnTo>
                  <a:lnTo>
                    <a:pt x="102474" y="367039"/>
                  </a:lnTo>
                  <a:lnTo>
                    <a:pt x="55827" y="356988"/>
                  </a:lnTo>
                  <a:lnTo>
                    <a:pt x="3597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5676178" y="4080861"/>
            <a:ext cx="336867" cy="736157"/>
          </a:xfrm>
          <a:custGeom>
            <a:avLst/>
            <a:gdLst/>
            <a:ahLst/>
            <a:cxnLst/>
            <a:rect l="0" t="0" r="0" b="0"/>
            <a:pathLst>
              <a:path w="336867" h="736157">
                <a:moveTo>
                  <a:pt x="52640" y="477123"/>
                </a:moveTo>
                <a:lnTo>
                  <a:pt x="17894" y="514209"/>
                </a:lnTo>
                <a:lnTo>
                  <a:pt x="8731" y="532210"/>
                </a:lnTo>
                <a:lnTo>
                  <a:pt x="6999" y="551908"/>
                </a:lnTo>
                <a:lnTo>
                  <a:pt x="11232" y="610843"/>
                </a:lnTo>
                <a:lnTo>
                  <a:pt x="19964" y="643476"/>
                </a:lnTo>
                <a:lnTo>
                  <a:pt x="49912" y="683444"/>
                </a:lnTo>
                <a:lnTo>
                  <a:pt x="96902" y="726232"/>
                </a:lnTo>
                <a:lnTo>
                  <a:pt x="119886" y="734067"/>
                </a:lnTo>
                <a:lnTo>
                  <a:pt x="132565" y="736156"/>
                </a:lnTo>
                <a:lnTo>
                  <a:pt x="156013" y="732239"/>
                </a:lnTo>
                <a:lnTo>
                  <a:pt x="185825" y="716879"/>
                </a:lnTo>
                <a:lnTo>
                  <a:pt x="245519" y="661863"/>
                </a:lnTo>
                <a:lnTo>
                  <a:pt x="270591" y="623579"/>
                </a:lnTo>
                <a:lnTo>
                  <a:pt x="286454" y="595776"/>
                </a:lnTo>
                <a:lnTo>
                  <a:pt x="302853" y="569601"/>
                </a:lnTo>
                <a:lnTo>
                  <a:pt x="321377" y="517767"/>
                </a:lnTo>
                <a:lnTo>
                  <a:pt x="331311" y="457490"/>
                </a:lnTo>
                <a:lnTo>
                  <a:pt x="335804" y="405827"/>
                </a:lnTo>
                <a:lnTo>
                  <a:pt x="336691" y="350563"/>
                </a:lnTo>
                <a:lnTo>
                  <a:pt x="336866" y="294585"/>
                </a:lnTo>
                <a:lnTo>
                  <a:pt x="325451" y="235886"/>
                </a:lnTo>
                <a:lnTo>
                  <a:pt x="308711" y="175210"/>
                </a:lnTo>
                <a:lnTo>
                  <a:pt x="291270" y="119603"/>
                </a:lnTo>
                <a:lnTo>
                  <a:pt x="268840" y="78298"/>
                </a:lnTo>
                <a:lnTo>
                  <a:pt x="226824" y="31835"/>
                </a:lnTo>
                <a:lnTo>
                  <a:pt x="188562" y="6543"/>
                </a:lnTo>
                <a:lnTo>
                  <a:pt x="178350" y="1966"/>
                </a:lnTo>
                <a:lnTo>
                  <a:pt x="154525" y="0"/>
                </a:lnTo>
                <a:lnTo>
                  <a:pt x="106691" y="8270"/>
                </a:lnTo>
                <a:lnTo>
                  <a:pt x="79704" y="23388"/>
                </a:lnTo>
                <a:lnTo>
                  <a:pt x="56889" y="42686"/>
                </a:lnTo>
                <a:lnTo>
                  <a:pt x="23166" y="98778"/>
                </a:lnTo>
                <a:lnTo>
                  <a:pt x="9071" y="159162"/>
                </a:lnTo>
                <a:lnTo>
                  <a:pt x="1790" y="214144"/>
                </a:lnTo>
                <a:lnTo>
                  <a:pt x="529" y="264152"/>
                </a:lnTo>
                <a:lnTo>
                  <a:pt x="155" y="316015"/>
                </a:lnTo>
                <a:lnTo>
                  <a:pt x="45" y="368426"/>
                </a:lnTo>
                <a:lnTo>
                  <a:pt x="7" y="430132"/>
                </a:lnTo>
                <a:lnTo>
                  <a:pt x="0" y="487381"/>
                </a:lnTo>
                <a:lnTo>
                  <a:pt x="5587" y="543750"/>
                </a:lnTo>
                <a:lnTo>
                  <a:pt x="12995" y="604628"/>
                </a:lnTo>
                <a:lnTo>
                  <a:pt x="21055" y="6245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5981502" y="3878832"/>
            <a:ext cx="473784" cy="202191"/>
          </a:xfrm>
          <a:custGeom>
            <a:avLst/>
            <a:gdLst/>
            <a:ahLst/>
            <a:cxnLst/>
            <a:rect l="0" t="0" r="0" b="0"/>
            <a:pathLst>
              <a:path w="473784" h="202191">
                <a:moveTo>
                  <a:pt x="0" y="163255"/>
                </a:moveTo>
                <a:lnTo>
                  <a:pt x="9576" y="139209"/>
                </a:lnTo>
                <a:lnTo>
                  <a:pt x="47784" y="81253"/>
                </a:lnTo>
                <a:lnTo>
                  <a:pt x="97450" y="40228"/>
                </a:lnTo>
                <a:lnTo>
                  <a:pt x="124021" y="24247"/>
                </a:lnTo>
                <a:lnTo>
                  <a:pt x="131814" y="17940"/>
                </a:lnTo>
                <a:lnTo>
                  <a:pt x="152951" y="10934"/>
                </a:lnTo>
                <a:lnTo>
                  <a:pt x="209915" y="0"/>
                </a:lnTo>
                <a:lnTo>
                  <a:pt x="263126" y="9984"/>
                </a:lnTo>
                <a:lnTo>
                  <a:pt x="304140" y="24272"/>
                </a:lnTo>
                <a:lnTo>
                  <a:pt x="343313" y="55107"/>
                </a:lnTo>
                <a:lnTo>
                  <a:pt x="359216" y="81298"/>
                </a:lnTo>
                <a:lnTo>
                  <a:pt x="373900" y="122760"/>
                </a:lnTo>
                <a:lnTo>
                  <a:pt x="378014" y="174796"/>
                </a:lnTo>
                <a:lnTo>
                  <a:pt x="378351" y="188497"/>
                </a:lnTo>
                <a:lnTo>
                  <a:pt x="375067" y="196461"/>
                </a:lnTo>
                <a:lnTo>
                  <a:pt x="369368" y="200600"/>
                </a:lnTo>
                <a:lnTo>
                  <a:pt x="362059" y="202190"/>
                </a:lnTo>
                <a:lnTo>
                  <a:pt x="354846" y="200910"/>
                </a:lnTo>
                <a:lnTo>
                  <a:pt x="340594" y="193249"/>
                </a:lnTo>
                <a:lnTo>
                  <a:pt x="295978" y="153598"/>
                </a:lnTo>
                <a:lnTo>
                  <a:pt x="302687" y="162863"/>
                </a:lnTo>
                <a:lnTo>
                  <a:pt x="309222" y="178289"/>
                </a:lnTo>
                <a:lnTo>
                  <a:pt x="322266" y="190604"/>
                </a:lnTo>
                <a:lnTo>
                  <a:pt x="330657" y="195526"/>
                </a:lnTo>
                <a:lnTo>
                  <a:pt x="349340" y="197875"/>
                </a:lnTo>
                <a:lnTo>
                  <a:pt x="410779" y="183654"/>
                </a:lnTo>
                <a:lnTo>
                  <a:pt x="436008" y="173588"/>
                </a:lnTo>
                <a:lnTo>
                  <a:pt x="473783" y="1421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1172819" y="4937865"/>
            <a:ext cx="4151749" cy="618852"/>
            <a:chOff x="1172819" y="4937865"/>
            <a:chExt cx="4151749" cy="618852"/>
          </a:xfrm>
        </p:grpSpPr>
        <p:sp>
          <p:nvSpPr>
            <p:cNvPr id="114" name="Freeform 113"/>
            <p:cNvSpPr/>
            <p:nvPr/>
          </p:nvSpPr>
          <p:spPr>
            <a:xfrm>
              <a:off x="1172819" y="4937865"/>
              <a:ext cx="276059" cy="546050"/>
            </a:xfrm>
            <a:custGeom>
              <a:avLst/>
              <a:gdLst/>
              <a:ahLst/>
              <a:cxnLst/>
              <a:rect l="0" t="0" r="0" b="0"/>
              <a:pathLst>
                <a:path w="276059" h="546050">
                  <a:moveTo>
                    <a:pt x="122186" y="0"/>
                  </a:moveTo>
                  <a:lnTo>
                    <a:pt x="79524" y="54114"/>
                  </a:lnTo>
                  <a:lnTo>
                    <a:pt x="30907" y="111774"/>
                  </a:lnTo>
                  <a:lnTo>
                    <a:pt x="9872" y="133204"/>
                  </a:lnTo>
                  <a:lnTo>
                    <a:pt x="5196" y="133256"/>
                  </a:lnTo>
                  <a:lnTo>
                    <a:pt x="2079" y="128612"/>
                  </a:lnTo>
                  <a:lnTo>
                    <a:pt x="0" y="120836"/>
                  </a:lnTo>
                  <a:lnTo>
                    <a:pt x="2665" y="93125"/>
                  </a:lnTo>
                  <a:lnTo>
                    <a:pt x="14083" y="76094"/>
                  </a:lnTo>
                  <a:lnTo>
                    <a:pt x="43362" y="53352"/>
                  </a:lnTo>
                  <a:lnTo>
                    <a:pt x="89588" y="30296"/>
                  </a:lnTo>
                  <a:lnTo>
                    <a:pt x="111207" y="28283"/>
                  </a:lnTo>
                  <a:lnTo>
                    <a:pt x="153682" y="36522"/>
                  </a:lnTo>
                  <a:lnTo>
                    <a:pt x="171669" y="48987"/>
                  </a:lnTo>
                  <a:lnTo>
                    <a:pt x="186292" y="66226"/>
                  </a:lnTo>
                  <a:lnTo>
                    <a:pt x="205212" y="109008"/>
                  </a:lnTo>
                  <a:lnTo>
                    <a:pt x="210559" y="133846"/>
                  </a:lnTo>
                  <a:lnTo>
                    <a:pt x="209036" y="156583"/>
                  </a:lnTo>
                  <a:lnTo>
                    <a:pt x="198220" y="178387"/>
                  </a:lnTo>
                  <a:lnTo>
                    <a:pt x="146889" y="237995"/>
                  </a:lnTo>
                  <a:lnTo>
                    <a:pt x="126536" y="246155"/>
                  </a:lnTo>
                  <a:lnTo>
                    <a:pt x="114557" y="248332"/>
                  </a:lnTo>
                  <a:lnTo>
                    <a:pt x="112421" y="249782"/>
                  </a:lnTo>
                  <a:lnTo>
                    <a:pt x="171049" y="262004"/>
                  </a:lnTo>
                  <a:lnTo>
                    <a:pt x="204974" y="285417"/>
                  </a:lnTo>
                  <a:lnTo>
                    <a:pt x="241319" y="327921"/>
                  </a:lnTo>
                  <a:lnTo>
                    <a:pt x="261340" y="360764"/>
                  </a:lnTo>
                  <a:lnTo>
                    <a:pt x="276058" y="419959"/>
                  </a:lnTo>
                  <a:lnTo>
                    <a:pt x="275792" y="459784"/>
                  </a:lnTo>
                  <a:lnTo>
                    <a:pt x="270004" y="482769"/>
                  </a:lnTo>
                  <a:lnTo>
                    <a:pt x="259633" y="504683"/>
                  </a:lnTo>
                  <a:lnTo>
                    <a:pt x="235050" y="531161"/>
                  </a:lnTo>
                  <a:lnTo>
                    <a:pt x="209393" y="540228"/>
                  </a:lnTo>
                  <a:lnTo>
                    <a:pt x="150850" y="546049"/>
                  </a:lnTo>
                  <a:lnTo>
                    <a:pt x="113911" y="541468"/>
                  </a:lnTo>
                  <a:lnTo>
                    <a:pt x="62431" y="517762"/>
                  </a:lnTo>
                  <a:lnTo>
                    <a:pt x="37958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558217" y="5453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820978" y="5016369"/>
              <a:ext cx="326836" cy="490036"/>
            </a:xfrm>
            <a:custGeom>
              <a:avLst/>
              <a:gdLst/>
              <a:ahLst/>
              <a:cxnLst/>
              <a:rect l="0" t="0" r="0" b="0"/>
              <a:pathLst>
                <a:path w="326836" h="490036">
                  <a:moveTo>
                    <a:pt x="95208" y="16252"/>
                  </a:moveTo>
                  <a:lnTo>
                    <a:pt x="79567" y="34233"/>
                  </a:lnTo>
                  <a:lnTo>
                    <a:pt x="60364" y="85994"/>
                  </a:lnTo>
                  <a:lnTo>
                    <a:pt x="38889" y="138520"/>
                  </a:lnTo>
                  <a:lnTo>
                    <a:pt x="30013" y="161840"/>
                  </a:lnTo>
                  <a:lnTo>
                    <a:pt x="26008" y="165954"/>
                  </a:lnTo>
                  <a:lnTo>
                    <a:pt x="22169" y="165186"/>
                  </a:lnTo>
                  <a:lnTo>
                    <a:pt x="18439" y="161165"/>
                  </a:lnTo>
                  <a:lnTo>
                    <a:pt x="17123" y="154975"/>
                  </a:lnTo>
                  <a:lnTo>
                    <a:pt x="26289" y="104277"/>
                  </a:lnTo>
                  <a:lnTo>
                    <a:pt x="51066" y="48338"/>
                  </a:lnTo>
                  <a:lnTo>
                    <a:pt x="66141" y="19520"/>
                  </a:lnTo>
                  <a:lnTo>
                    <a:pt x="72321" y="11412"/>
                  </a:lnTo>
                  <a:lnTo>
                    <a:pt x="94784" y="2403"/>
                  </a:lnTo>
                  <a:lnTo>
                    <a:pt x="108964" y="0"/>
                  </a:lnTo>
                  <a:lnTo>
                    <a:pt x="130957" y="3570"/>
                  </a:lnTo>
                  <a:lnTo>
                    <a:pt x="169730" y="24926"/>
                  </a:lnTo>
                  <a:lnTo>
                    <a:pt x="195148" y="55997"/>
                  </a:lnTo>
                  <a:lnTo>
                    <a:pt x="220384" y="113817"/>
                  </a:lnTo>
                  <a:lnTo>
                    <a:pt x="229769" y="167716"/>
                  </a:lnTo>
                  <a:lnTo>
                    <a:pt x="230452" y="223423"/>
                  </a:lnTo>
                  <a:lnTo>
                    <a:pt x="220536" y="279486"/>
                  </a:lnTo>
                  <a:lnTo>
                    <a:pt x="207312" y="335621"/>
                  </a:lnTo>
                  <a:lnTo>
                    <a:pt x="192265" y="390600"/>
                  </a:lnTo>
                  <a:lnTo>
                    <a:pt x="173359" y="425478"/>
                  </a:lnTo>
                  <a:lnTo>
                    <a:pt x="146050" y="455699"/>
                  </a:lnTo>
                  <a:lnTo>
                    <a:pt x="94971" y="481729"/>
                  </a:lnTo>
                  <a:lnTo>
                    <a:pt x="57963" y="487574"/>
                  </a:lnTo>
                  <a:lnTo>
                    <a:pt x="22951" y="483716"/>
                  </a:lnTo>
                  <a:lnTo>
                    <a:pt x="14282" y="478804"/>
                  </a:lnTo>
                  <a:lnTo>
                    <a:pt x="1529" y="463986"/>
                  </a:lnTo>
                  <a:lnTo>
                    <a:pt x="0" y="455121"/>
                  </a:lnTo>
                  <a:lnTo>
                    <a:pt x="4540" y="435913"/>
                  </a:lnTo>
                  <a:lnTo>
                    <a:pt x="20250" y="410958"/>
                  </a:lnTo>
                  <a:lnTo>
                    <a:pt x="36157" y="399127"/>
                  </a:lnTo>
                  <a:lnTo>
                    <a:pt x="56095" y="391140"/>
                  </a:lnTo>
                  <a:lnTo>
                    <a:pt x="92458" y="387813"/>
                  </a:lnTo>
                  <a:lnTo>
                    <a:pt x="147488" y="399654"/>
                  </a:lnTo>
                  <a:lnTo>
                    <a:pt x="173740" y="415162"/>
                  </a:lnTo>
                  <a:lnTo>
                    <a:pt x="235113" y="465949"/>
                  </a:lnTo>
                  <a:lnTo>
                    <a:pt x="285121" y="484957"/>
                  </a:lnTo>
                  <a:lnTo>
                    <a:pt x="326835" y="490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05436" y="5327419"/>
              <a:ext cx="5591" cy="157929"/>
            </a:xfrm>
            <a:custGeom>
              <a:avLst/>
              <a:gdLst/>
              <a:ahLst/>
              <a:cxnLst/>
              <a:rect l="0" t="0" r="0" b="0"/>
              <a:pathLst>
                <a:path w="5591" h="157929">
                  <a:moveTo>
                    <a:pt x="5590" y="0"/>
                  </a:moveTo>
                  <a:lnTo>
                    <a:pt x="0" y="58617"/>
                  </a:lnTo>
                  <a:lnTo>
                    <a:pt x="3272" y="111621"/>
                  </a:lnTo>
                  <a:lnTo>
                    <a:pt x="559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11026" y="5190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92357" y="5267013"/>
              <a:ext cx="171943" cy="221322"/>
            </a:xfrm>
            <a:custGeom>
              <a:avLst/>
              <a:gdLst/>
              <a:ahLst/>
              <a:cxnLst/>
              <a:rect l="0" t="0" r="0" b="0"/>
              <a:pathLst>
                <a:path w="171943" h="221322">
                  <a:moveTo>
                    <a:pt x="118710" y="39349"/>
                  </a:moveTo>
                  <a:lnTo>
                    <a:pt x="113121" y="22582"/>
                  </a:lnTo>
                  <a:lnTo>
                    <a:pt x="106795" y="16473"/>
                  </a:lnTo>
                  <a:lnTo>
                    <a:pt x="87288" y="6565"/>
                  </a:lnTo>
                  <a:lnTo>
                    <a:pt x="49998" y="0"/>
                  </a:lnTo>
                  <a:lnTo>
                    <a:pt x="29290" y="4703"/>
                  </a:lnTo>
                  <a:lnTo>
                    <a:pt x="20492" y="9233"/>
                  </a:lnTo>
                  <a:lnTo>
                    <a:pt x="7597" y="23624"/>
                  </a:lnTo>
                  <a:lnTo>
                    <a:pt x="2521" y="32375"/>
                  </a:lnTo>
                  <a:lnTo>
                    <a:pt x="0" y="51458"/>
                  </a:lnTo>
                  <a:lnTo>
                    <a:pt x="965" y="61460"/>
                  </a:lnTo>
                  <a:lnTo>
                    <a:pt x="5119" y="69298"/>
                  </a:lnTo>
                  <a:lnTo>
                    <a:pt x="19092" y="81126"/>
                  </a:lnTo>
                  <a:lnTo>
                    <a:pt x="75147" y="93681"/>
                  </a:lnTo>
                  <a:lnTo>
                    <a:pt x="127878" y="110931"/>
                  </a:lnTo>
                  <a:lnTo>
                    <a:pt x="167201" y="141770"/>
                  </a:lnTo>
                  <a:lnTo>
                    <a:pt x="170925" y="150914"/>
                  </a:lnTo>
                  <a:lnTo>
                    <a:pt x="171942" y="173552"/>
                  </a:lnTo>
                  <a:lnTo>
                    <a:pt x="165376" y="192971"/>
                  </a:lnTo>
                  <a:lnTo>
                    <a:pt x="160349" y="201426"/>
                  </a:lnTo>
                  <a:lnTo>
                    <a:pt x="145405" y="213938"/>
                  </a:lnTo>
                  <a:lnTo>
                    <a:pt x="136507" y="218913"/>
                  </a:lnTo>
                  <a:lnTo>
                    <a:pt x="117261" y="221321"/>
                  </a:lnTo>
                  <a:lnTo>
                    <a:pt x="70721" y="213335"/>
                  </a:lnTo>
                  <a:lnTo>
                    <a:pt x="23953" y="186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84808" y="5127378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23252" y="57264"/>
                  </a:lnTo>
                  <a:lnTo>
                    <a:pt x="15901" y="112567"/>
                  </a:lnTo>
                  <a:lnTo>
                    <a:pt x="12120" y="163204"/>
                  </a:lnTo>
                  <a:lnTo>
                    <a:pt x="11000" y="217073"/>
                  </a:lnTo>
                  <a:lnTo>
                    <a:pt x="10622" y="279271"/>
                  </a:lnTo>
                  <a:lnTo>
                    <a:pt x="9386" y="31892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05865" y="5313695"/>
              <a:ext cx="158597" cy="177123"/>
            </a:xfrm>
            <a:custGeom>
              <a:avLst/>
              <a:gdLst/>
              <a:ahLst/>
              <a:cxnLst/>
              <a:rect l="0" t="0" r="0" b="0"/>
              <a:pathLst>
                <a:path w="158597" h="177123">
                  <a:moveTo>
                    <a:pt x="0" y="129538"/>
                  </a:moveTo>
                  <a:lnTo>
                    <a:pt x="17981" y="113897"/>
                  </a:lnTo>
                  <a:lnTo>
                    <a:pt x="69742" y="94694"/>
                  </a:lnTo>
                  <a:lnTo>
                    <a:pt x="125821" y="73809"/>
                  </a:lnTo>
                  <a:lnTo>
                    <a:pt x="136523" y="67819"/>
                  </a:lnTo>
                  <a:lnTo>
                    <a:pt x="151534" y="51804"/>
                  </a:lnTo>
                  <a:lnTo>
                    <a:pt x="157175" y="42620"/>
                  </a:lnTo>
                  <a:lnTo>
                    <a:pt x="158596" y="34158"/>
                  </a:lnTo>
                  <a:lnTo>
                    <a:pt x="157203" y="26177"/>
                  </a:lnTo>
                  <a:lnTo>
                    <a:pt x="153935" y="18517"/>
                  </a:lnTo>
                  <a:lnTo>
                    <a:pt x="140945" y="6886"/>
                  </a:lnTo>
                  <a:lnTo>
                    <a:pt x="132568" y="2146"/>
                  </a:lnTo>
                  <a:lnTo>
                    <a:pt x="110782" y="0"/>
                  </a:lnTo>
                  <a:lnTo>
                    <a:pt x="98421" y="1065"/>
                  </a:lnTo>
                  <a:lnTo>
                    <a:pt x="78448" y="11608"/>
                  </a:lnTo>
                  <a:lnTo>
                    <a:pt x="69846" y="19332"/>
                  </a:lnTo>
                  <a:lnTo>
                    <a:pt x="60289" y="40393"/>
                  </a:lnTo>
                  <a:lnTo>
                    <a:pt x="54153" y="97631"/>
                  </a:lnTo>
                  <a:lnTo>
                    <a:pt x="59553" y="124716"/>
                  </a:lnTo>
                  <a:lnTo>
                    <a:pt x="75747" y="156575"/>
                  </a:lnTo>
                  <a:lnTo>
                    <a:pt x="82084" y="165110"/>
                  </a:lnTo>
                  <a:lnTo>
                    <a:pt x="90987" y="170800"/>
                  </a:lnTo>
                  <a:lnTo>
                    <a:pt x="113359" y="177122"/>
                  </a:lnTo>
                  <a:lnTo>
                    <a:pt x="132660" y="176813"/>
                  </a:lnTo>
                  <a:lnTo>
                    <a:pt x="157928" y="171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69077" y="5300773"/>
              <a:ext cx="145970" cy="183531"/>
            </a:xfrm>
            <a:custGeom>
              <a:avLst/>
              <a:gdLst/>
              <a:ahLst/>
              <a:cxnLst/>
              <a:rect l="0" t="0" r="0" b="0"/>
              <a:pathLst>
                <a:path w="145970" h="183531">
                  <a:moveTo>
                    <a:pt x="105285" y="5589"/>
                  </a:moveTo>
                  <a:lnTo>
                    <a:pt x="88518" y="0"/>
                  </a:lnTo>
                  <a:lnTo>
                    <a:pt x="55734" y="2114"/>
                  </a:lnTo>
                  <a:lnTo>
                    <a:pt x="36079" y="10284"/>
                  </a:lnTo>
                  <a:lnTo>
                    <a:pt x="4397" y="34593"/>
                  </a:lnTo>
                  <a:lnTo>
                    <a:pt x="1762" y="41302"/>
                  </a:lnTo>
                  <a:lnTo>
                    <a:pt x="2344" y="48116"/>
                  </a:lnTo>
                  <a:lnTo>
                    <a:pt x="5073" y="54997"/>
                  </a:lnTo>
                  <a:lnTo>
                    <a:pt x="20582" y="65763"/>
                  </a:lnTo>
                  <a:lnTo>
                    <a:pt x="80873" y="93149"/>
                  </a:lnTo>
                  <a:lnTo>
                    <a:pt x="136429" y="119488"/>
                  </a:lnTo>
                  <a:lnTo>
                    <a:pt x="142425" y="128314"/>
                  </a:lnTo>
                  <a:lnTo>
                    <a:pt x="145969" y="150601"/>
                  </a:lnTo>
                  <a:lnTo>
                    <a:pt x="142936" y="159586"/>
                  </a:lnTo>
                  <a:lnTo>
                    <a:pt x="130208" y="172688"/>
                  </a:lnTo>
                  <a:lnTo>
                    <a:pt x="109733" y="179291"/>
                  </a:lnTo>
                  <a:lnTo>
                    <a:pt x="58461" y="183530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81205" y="5285306"/>
              <a:ext cx="127932" cy="207326"/>
            </a:xfrm>
            <a:custGeom>
              <a:avLst/>
              <a:gdLst/>
              <a:ahLst/>
              <a:cxnLst/>
              <a:rect l="0" t="0" r="0" b="0"/>
              <a:pathLst>
                <a:path w="127932" h="207326">
                  <a:moveTo>
                    <a:pt x="103727" y="0"/>
                  </a:moveTo>
                  <a:lnTo>
                    <a:pt x="41469" y="19127"/>
                  </a:lnTo>
                  <a:lnTo>
                    <a:pt x="2534" y="49803"/>
                  </a:lnTo>
                  <a:lnTo>
                    <a:pt x="0" y="56598"/>
                  </a:lnTo>
                  <a:lnTo>
                    <a:pt x="651" y="63469"/>
                  </a:lnTo>
                  <a:lnTo>
                    <a:pt x="3424" y="70388"/>
                  </a:lnTo>
                  <a:lnTo>
                    <a:pt x="9952" y="75001"/>
                  </a:lnTo>
                  <a:lnTo>
                    <a:pt x="47812" y="88644"/>
                  </a:lnTo>
                  <a:lnTo>
                    <a:pt x="109092" y="124554"/>
                  </a:lnTo>
                  <a:lnTo>
                    <a:pt x="125723" y="149988"/>
                  </a:lnTo>
                  <a:lnTo>
                    <a:pt x="127931" y="169606"/>
                  </a:lnTo>
                  <a:lnTo>
                    <a:pt x="126883" y="179751"/>
                  </a:lnTo>
                  <a:lnTo>
                    <a:pt x="122674" y="187684"/>
                  </a:lnTo>
                  <a:lnTo>
                    <a:pt x="108638" y="199618"/>
                  </a:lnTo>
                  <a:lnTo>
                    <a:pt x="75416" y="207325"/>
                  </a:lnTo>
                  <a:lnTo>
                    <a:pt x="26169" y="201809"/>
                  </a:lnTo>
                  <a:lnTo>
                    <a:pt x="8971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887186" y="5053679"/>
              <a:ext cx="18887" cy="442197"/>
            </a:xfrm>
            <a:custGeom>
              <a:avLst/>
              <a:gdLst/>
              <a:ahLst/>
              <a:cxnLst/>
              <a:rect l="0" t="0" r="0" b="0"/>
              <a:pathLst>
                <a:path w="18887" h="442197">
                  <a:moveTo>
                    <a:pt x="18886" y="0"/>
                  </a:moveTo>
                  <a:lnTo>
                    <a:pt x="9821" y="58616"/>
                  </a:lnTo>
                  <a:lnTo>
                    <a:pt x="8791" y="104585"/>
                  </a:lnTo>
                  <a:lnTo>
                    <a:pt x="2897" y="166428"/>
                  </a:lnTo>
                  <a:lnTo>
                    <a:pt x="82" y="209669"/>
                  </a:lnTo>
                  <a:lnTo>
                    <a:pt x="0" y="252283"/>
                  </a:lnTo>
                  <a:lnTo>
                    <a:pt x="6531" y="314566"/>
                  </a:lnTo>
                  <a:lnTo>
                    <a:pt x="14706" y="369415"/>
                  </a:lnTo>
                  <a:lnTo>
                    <a:pt x="18060" y="421104"/>
                  </a:lnTo>
                  <a:lnTo>
                    <a:pt x="18886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737616" y="5243191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46710" y="5590"/>
                  </a:lnTo>
                  <a:lnTo>
                    <a:pt x="184131" y="16789"/>
                  </a:lnTo>
                  <a:lnTo>
                    <a:pt x="132806" y="19793"/>
                  </a:lnTo>
                  <a:lnTo>
                    <a:pt x="81724" y="20683"/>
                  </a:lnTo>
                  <a:lnTo>
                    <a:pt x="28188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990300" y="5022093"/>
              <a:ext cx="184424" cy="463255"/>
            </a:xfrm>
            <a:custGeom>
              <a:avLst/>
              <a:gdLst/>
              <a:ahLst/>
              <a:cxnLst/>
              <a:rect l="0" t="0" r="0" b="0"/>
              <a:pathLst>
                <a:path w="184424" h="463255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19465" y="226435"/>
                  </a:lnTo>
                  <a:lnTo>
                    <a:pt x="20586" y="280261"/>
                  </a:lnTo>
                  <a:lnTo>
                    <a:pt x="20964" y="342446"/>
                  </a:lnTo>
                  <a:lnTo>
                    <a:pt x="21039" y="399790"/>
                  </a:lnTo>
                  <a:lnTo>
                    <a:pt x="21049" y="417500"/>
                  </a:lnTo>
                  <a:lnTo>
                    <a:pt x="22227" y="359156"/>
                  </a:lnTo>
                  <a:lnTo>
                    <a:pt x="30632" y="319846"/>
                  </a:lnTo>
                  <a:lnTo>
                    <a:pt x="41301" y="296572"/>
                  </a:lnTo>
                  <a:lnTo>
                    <a:pt x="56961" y="280769"/>
                  </a:lnTo>
                  <a:lnTo>
                    <a:pt x="66050" y="274917"/>
                  </a:lnTo>
                  <a:lnTo>
                    <a:pt x="85508" y="271534"/>
                  </a:lnTo>
                  <a:lnTo>
                    <a:pt x="95610" y="272269"/>
                  </a:lnTo>
                  <a:lnTo>
                    <a:pt x="113073" y="282446"/>
                  </a:lnTo>
                  <a:lnTo>
                    <a:pt x="156613" y="327530"/>
                  </a:lnTo>
                  <a:lnTo>
                    <a:pt x="168262" y="347950"/>
                  </a:lnTo>
                  <a:lnTo>
                    <a:pt x="180692" y="408483"/>
                  </a:lnTo>
                  <a:lnTo>
                    <a:pt x="184423" y="429553"/>
                  </a:lnTo>
                  <a:lnTo>
                    <a:pt x="178985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12544" y="5274136"/>
              <a:ext cx="198897" cy="190155"/>
            </a:xfrm>
            <a:custGeom>
              <a:avLst/>
              <a:gdLst/>
              <a:ahLst/>
              <a:cxnLst/>
              <a:rect l="0" t="0" r="0" b="0"/>
              <a:pathLst>
                <a:path w="198897" h="190155">
                  <a:moveTo>
                    <a:pt x="72554" y="95397"/>
                  </a:moveTo>
                  <a:lnTo>
                    <a:pt x="83732" y="84219"/>
                  </a:lnTo>
                  <a:lnTo>
                    <a:pt x="96274" y="54911"/>
                  </a:lnTo>
                  <a:lnTo>
                    <a:pt x="97524" y="32950"/>
                  </a:lnTo>
                  <a:lnTo>
                    <a:pt x="96220" y="22180"/>
                  </a:lnTo>
                  <a:lnTo>
                    <a:pt x="91841" y="13831"/>
                  </a:lnTo>
                  <a:lnTo>
                    <a:pt x="77617" y="1434"/>
                  </a:lnTo>
                  <a:lnTo>
                    <a:pt x="68910" y="0"/>
                  </a:lnTo>
                  <a:lnTo>
                    <a:pt x="49877" y="4646"/>
                  </a:lnTo>
                  <a:lnTo>
                    <a:pt x="35959" y="17628"/>
                  </a:lnTo>
                  <a:lnTo>
                    <a:pt x="11903" y="60148"/>
                  </a:lnTo>
                  <a:lnTo>
                    <a:pt x="2721" y="99901"/>
                  </a:lnTo>
                  <a:lnTo>
                    <a:pt x="0" y="141316"/>
                  </a:lnTo>
                  <a:lnTo>
                    <a:pt x="5603" y="166108"/>
                  </a:lnTo>
                  <a:lnTo>
                    <a:pt x="10373" y="177633"/>
                  </a:lnTo>
                  <a:lnTo>
                    <a:pt x="17062" y="184146"/>
                  </a:lnTo>
                  <a:lnTo>
                    <a:pt x="25031" y="187319"/>
                  </a:lnTo>
                  <a:lnTo>
                    <a:pt x="33853" y="188264"/>
                  </a:lnTo>
                  <a:lnTo>
                    <a:pt x="49895" y="183075"/>
                  </a:lnTo>
                  <a:lnTo>
                    <a:pt x="64823" y="171800"/>
                  </a:lnTo>
                  <a:lnTo>
                    <a:pt x="85211" y="145721"/>
                  </a:lnTo>
                  <a:lnTo>
                    <a:pt x="107005" y="95092"/>
                  </a:lnTo>
                  <a:lnTo>
                    <a:pt x="110729" y="91684"/>
                  </a:lnTo>
                  <a:lnTo>
                    <a:pt x="114382" y="92922"/>
                  </a:lnTo>
                  <a:lnTo>
                    <a:pt x="117987" y="97257"/>
                  </a:lnTo>
                  <a:lnTo>
                    <a:pt x="144807" y="158192"/>
                  </a:lnTo>
                  <a:lnTo>
                    <a:pt x="160818" y="173219"/>
                  </a:lnTo>
                  <a:lnTo>
                    <a:pt x="183324" y="185136"/>
                  </a:lnTo>
                  <a:lnTo>
                    <a:pt x="198896" y="1901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453554" y="5326456"/>
              <a:ext cx="162126" cy="179949"/>
            </a:xfrm>
            <a:custGeom>
              <a:avLst/>
              <a:gdLst/>
              <a:ahLst/>
              <a:cxnLst/>
              <a:rect l="0" t="0" r="0" b="0"/>
              <a:pathLst>
                <a:path w="162126" h="179949">
                  <a:moveTo>
                    <a:pt x="0" y="22021"/>
                  </a:moveTo>
                  <a:lnTo>
                    <a:pt x="0" y="70951"/>
                  </a:lnTo>
                  <a:lnTo>
                    <a:pt x="5589" y="124493"/>
                  </a:lnTo>
                  <a:lnTo>
                    <a:pt x="7236" y="126600"/>
                  </a:lnTo>
                  <a:lnTo>
                    <a:pt x="9878" y="87955"/>
                  </a:lnTo>
                  <a:lnTo>
                    <a:pt x="15989" y="29585"/>
                  </a:lnTo>
                  <a:lnTo>
                    <a:pt x="21188" y="18875"/>
                  </a:lnTo>
                  <a:lnTo>
                    <a:pt x="36323" y="3855"/>
                  </a:lnTo>
                  <a:lnTo>
                    <a:pt x="46442" y="551"/>
                  </a:lnTo>
                  <a:lnTo>
                    <a:pt x="70164" y="0"/>
                  </a:lnTo>
                  <a:lnTo>
                    <a:pt x="80701" y="3831"/>
                  </a:lnTo>
                  <a:lnTo>
                    <a:pt x="121906" y="39252"/>
                  </a:lnTo>
                  <a:lnTo>
                    <a:pt x="142320" y="83223"/>
                  </a:lnTo>
                  <a:lnTo>
                    <a:pt x="161230" y="137574"/>
                  </a:lnTo>
                  <a:lnTo>
                    <a:pt x="162125" y="155656"/>
                  </a:lnTo>
                  <a:lnTo>
                    <a:pt x="157928" y="179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19848" y="5094392"/>
              <a:ext cx="304720" cy="462325"/>
            </a:xfrm>
            <a:custGeom>
              <a:avLst/>
              <a:gdLst/>
              <a:ahLst/>
              <a:cxnLst/>
              <a:rect l="0" t="0" r="0" b="0"/>
              <a:pathLst>
                <a:path w="304720" h="462325">
                  <a:moveTo>
                    <a:pt x="212815" y="54043"/>
                  </a:moveTo>
                  <a:lnTo>
                    <a:pt x="151704" y="36085"/>
                  </a:lnTo>
                  <a:lnTo>
                    <a:pt x="97273" y="18894"/>
                  </a:lnTo>
                  <a:lnTo>
                    <a:pt x="47705" y="4"/>
                  </a:lnTo>
                  <a:lnTo>
                    <a:pt x="24789" y="0"/>
                  </a:lnTo>
                  <a:lnTo>
                    <a:pt x="16105" y="5146"/>
                  </a:lnTo>
                  <a:lnTo>
                    <a:pt x="3336" y="23342"/>
                  </a:lnTo>
                  <a:lnTo>
                    <a:pt x="0" y="47027"/>
                  </a:lnTo>
                  <a:lnTo>
                    <a:pt x="1802" y="100360"/>
                  </a:lnTo>
                  <a:lnTo>
                    <a:pt x="3327" y="154786"/>
                  </a:lnTo>
                  <a:lnTo>
                    <a:pt x="10561" y="206784"/>
                  </a:lnTo>
                  <a:lnTo>
                    <a:pt x="12960" y="229552"/>
                  </a:lnTo>
                  <a:lnTo>
                    <a:pt x="15238" y="230710"/>
                  </a:lnTo>
                  <a:lnTo>
                    <a:pt x="52138" y="193671"/>
                  </a:lnTo>
                  <a:lnTo>
                    <a:pt x="71993" y="186290"/>
                  </a:lnTo>
                  <a:lnTo>
                    <a:pt x="96415" y="184179"/>
                  </a:lnTo>
                  <a:lnTo>
                    <a:pt x="158478" y="195385"/>
                  </a:lnTo>
                  <a:lnTo>
                    <a:pt x="208018" y="209821"/>
                  </a:lnTo>
                  <a:lnTo>
                    <a:pt x="264945" y="247493"/>
                  </a:lnTo>
                  <a:lnTo>
                    <a:pt x="287662" y="269419"/>
                  </a:lnTo>
                  <a:lnTo>
                    <a:pt x="297943" y="287806"/>
                  </a:lnTo>
                  <a:lnTo>
                    <a:pt x="304719" y="323477"/>
                  </a:lnTo>
                  <a:lnTo>
                    <a:pt x="298602" y="376283"/>
                  </a:lnTo>
                  <a:lnTo>
                    <a:pt x="292667" y="399642"/>
                  </a:lnTo>
                  <a:lnTo>
                    <a:pt x="279890" y="418603"/>
                  </a:lnTo>
                  <a:lnTo>
                    <a:pt x="262513" y="433658"/>
                  </a:lnTo>
                  <a:lnTo>
                    <a:pt x="212427" y="456788"/>
                  </a:lnTo>
                  <a:lnTo>
                    <a:pt x="175525" y="462324"/>
                  </a:lnTo>
                  <a:lnTo>
                    <a:pt x="115574" y="452894"/>
                  </a:lnTo>
                  <a:lnTo>
                    <a:pt x="55947" y="436416"/>
                  </a:lnTo>
                  <a:lnTo>
                    <a:pt x="12773" y="422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056365" y="5506429"/>
            <a:ext cx="3605490" cy="905325"/>
            <a:chOff x="5056365" y="5506429"/>
            <a:chExt cx="3605490" cy="905325"/>
          </a:xfrm>
        </p:grpSpPr>
        <p:sp>
          <p:nvSpPr>
            <p:cNvPr id="131" name="Freeform 130"/>
            <p:cNvSpPr/>
            <p:nvPr/>
          </p:nvSpPr>
          <p:spPr>
            <a:xfrm>
              <a:off x="5395781" y="5706445"/>
              <a:ext cx="192544" cy="434075"/>
            </a:xfrm>
            <a:custGeom>
              <a:avLst/>
              <a:gdLst/>
              <a:ahLst/>
              <a:cxnLst/>
              <a:rect l="0" t="0" r="0" b="0"/>
              <a:pathLst>
                <a:path w="192544" h="434075">
                  <a:moveTo>
                    <a:pt x="152737" y="0"/>
                  </a:moveTo>
                  <a:lnTo>
                    <a:pt x="137096" y="17981"/>
                  </a:lnTo>
                  <a:lnTo>
                    <a:pt x="107064" y="74354"/>
                  </a:lnTo>
                  <a:lnTo>
                    <a:pt x="75615" y="136928"/>
                  </a:lnTo>
                  <a:lnTo>
                    <a:pt x="49355" y="189521"/>
                  </a:lnTo>
                  <a:lnTo>
                    <a:pt x="23988" y="250490"/>
                  </a:lnTo>
                  <a:lnTo>
                    <a:pt x="13627" y="275106"/>
                  </a:lnTo>
                  <a:lnTo>
                    <a:pt x="3856" y="332329"/>
                  </a:lnTo>
                  <a:lnTo>
                    <a:pt x="0" y="355932"/>
                  </a:lnTo>
                  <a:lnTo>
                    <a:pt x="2186" y="378121"/>
                  </a:lnTo>
                  <a:lnTo>
                    <a:pt x="15582" y="410344"/>
                  </a:lnTo>
                  <a:lnTo>
                    <a:pt x="30948" y="425310"/>
                  </a:lnTo>
                  <a:lnTo>
                    <a:pt x="39959" y="430940"/>
                  </a:lnTo>
                  <a:lnTo>
                    <a:pt x="62449" y="434074"/>
                  </a:lnTo>
                  <a:lnTo>
                    <a:pt x="85703" y="430398"/>
                  </a:lnTo>
                  <a:lnTo>
                    <a:pt x="141778" y="395846"/>
                  </a:lnTo>
                  <a:lnTo>
                    <a:pt x="164438" y="374131"/>
                  </a:lnTo>
                  <a:lnTo>
                    <a:pt x="187062" y="325739"/>
                  </a:lnTo>
                  <a:lnTo>
                    <a:pt x="192543" y="289018"/>
                  </a:lnTo>
                  <a:lnTo>
                    <a:pt x="189803" y="279247"/>
                  </a:lnTo>
                  <a:lnTo>
                    <a:pt x="184466" y="271562"/>
                  </a:lnTo>
                  <a:lnTo>
                    <a:pt x="177399" y="265269"/>
                  </a:lnTo>
                  <a:lnTo>
                    <a:pt x="168009" y="262244"/>
                  </a:lnTo>
                  <a:lnTo>
                    <a:pt x="145097" y="262002"/>
                  </a:lnTo>
                  <a:lnTo>
                    <a:pt x="111478" y="274032"/>
                  </a:lnTo>
                  <a:lnTo>
                    <a:pt x="64332" y="302708"/>
                  </a:lnTo>
                  <a:lnTo>
                    <a:pt x="4745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93788" y="5745240"/>
              <a:ext cx="285111" cy="400477"/>
            </a:xfrm>
            <a:custGeom>
              <a:avLst/>
              <a:gdLst/>
              <a:ahLst/>
              <a:cxnLst/>
              <a:rect l="0" t="0" r="0" b="0"/>
              <a:pathLst>
                <a:path w="285111" h="400477">
                  <a:moveTo>
                    <a:pt x="107414" y="3319"/>
                  </a:moveTo>
                  <a:lnTo>
                    <a:pt x="44080" y="66653"/>
                  </a:lnTo>
                  <a:lnTo>
                    <a:pt x="16135" y="94598"/>
                  </a:lnTo>
                  <a:lnTo>
                    <a:pt x="10296" y="95758"/>
                  </a:lnTo>
                  <a:lnTo>
                    <a:pt x="5234" y="93021"/>
                  </a:lnTo>
                  <a:lnTo>
                    <a:pt x="689" y="87687"/>
                  </a:lnTo>
                  <a:lnTo>
                    <a:pt x="0" y="80621"/>
                  </a:lnTo>
                  <a:lnTo>
                    <a:pt x="5472" y="63412"/>
                  </a:lnTo>
                  <a:lnTo>
                    <a:pt x="34617" y="24895"/>
                  </a:lnTo>
                  <a:lnTo>
                    <a:pt x="41335" y="17703"/>
                  </a:lnTo>
                  <a:lnTo>
                    <a:pt x="73147" y="1992"/>
                  </a:lnTo>
                  <a:lnTo>
                    <a:pt x="98813" y="0"/>
                  </a:lnTo>
                  <a:lnTo>
                    <a:pt x="147829" y="8253"/>
                  </a:lnTo>
                  <a:lnTo>
                    <a:pt x="156584" y="13627"/>
                  </a:lnTo>
                  <a:lnTo>
                    <a:pt x="188830" y="57319"/>
                  </a:lnTo>
                  <a:lnTo>
                    <a:pt x="193122" y="80742"/>
                  </a:lnTo>
                  <a:lnTo>
                    <a:pt x="189960" y="105580"/>
                  </a:lnTo>
                  <a:lnTo>
                    <a:pt x="175025" y="138124"/>
                  </a:lnTo>
                  <a:lnTo>
                    <a:pt x="154613" y="163105"/>
                  </a:lnTo>
                  <a:lnTo>
                    <a:pt x="112286" y="199634"/>
                  </a:lnTo>
                  <a:lnTo>
                    <a:pt x="108322" y="200876"/>
                  </a:lnTo>
                  <a:lnTo>
                    <a:pt x="106850" y="198195"/>
                  </a:lnTo>
                  <a:lnTo>
                    <a:pt x="107038" y="192898"/>
                  </a:lnTo>
                  <a:lnTo>
                    <a:pt x="110673" y="188197"/>
                  </a:lnTo>
                  <a:lnTo>
                    <a:pt x="124070" y="179854"/>
                  </a:lnTo>
                  <a:lnTo>
                    <a:pt x="156933" y="174170"/>
                  </a:lnTo>
                  <a:lnTo>
                    <a:pt x="190716" y="178074"/>
                  </a:lnTo>
                  <a:lnTo>
                    <a:pt x="222953" y="192228"/>
                  </a:lnTo>
                  <a:lnTo>
                    <a:pt x="249143" y="211241"/>
                  </a:lnTo>
                  <a:lnTo>
                    <a:pt x="271720" y="237281"/>
                  </a:lnTo>
                  <a:lnTo>
                    <a:pt x="279875" y="260160"/>
                  </a:lnTo>
                  <a:lnTo>
                    <a:pt x="285110" y="312977"/>
                  </a:lnTo>
                  <a:lnTo>
                    <a:pt x="279587" y="337477"/>
                  </a:lnTo>
                  <a:lnTo>
                    <a:pt x="268163" y="358894"/>
                  </a:lnTo>
                  <a:lnTo>
                    <a:pt x="251387" y="376212"/>
                  </a:lnTo>
                  <a:lnTo>
                    <a:pt x="222212" y="393526"/>
                  </a:lnTo>
                  <a:lnTo>
                    <a:pt x="185752" y="400476"/>
                  </a:lnTo>
                  <a:lnTo>
                    <a:pt x="150902" y="396946"/>
                  </a:lnTo>
                  <a:lnTo>
                    <a:pt x="110025" y="378037"/>
                  </a:lnTo>
                  <a:lnTo>
                    <a:pt x="86357" y="361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064414" y="6127585"/>
              <a:ext cx="69216" cy="168457"/>
            </a:xfrm>
            <a:custGeom>
              <a:avLst/>
              <a:gdLst/>
              <a:ahLst/>
              <a:cxnLst/>
              <a:rect l="0" t="0" r="0" b="0"/>
              <a:pathLst>
                <a:path w="69216" h="168457">
                  <a:moveTo>
                    <a:pt x="0" y="0"/>
                  </a:moveTo>
                  <a:lnTo>
                    <a:pt x="17981" y="15641"/>
                  </a:lnTo>
                  <a:lnTo>
                    <a:pt x="58563" y="40433"/>
                  </a:lnTo>
                  <a:lnTo>
                    <a:pt x="66972" y="59694"/>
                  </a:lnTo>
                  <a:lnTo>
                    <a:pt x="69215" y="71382"/>
                  </a:lnTo>
                  <a:lnTo>
                    <a:pt x="65467" y="93726"/>
                  </a:lnTo>
                  <a:lnTo>
                    <a:pt x="38690" y="14492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55220" y="5759088"/>
              <a:ext cx="296830" cy="356982"/>
            </a:xfrm>
            <a:custGeom>
              <a:avLst/>
              <a:gdLst/>
              <a:ahLst/>
              <a:cxnLst/>
              <a:rect l="0" t="0" r="0" b="0"/>
              <a:pathLst>
                <a:path w="296830" h="356982">
                  <a:moveTo>
                    <a:pt x="146106" y="21057"/>
                  </a:moveTo>
                  <a:lnTo>
                    <a:pt x="108628" y="12724"/>
                  </a:lnTo>
                  <a:lnTo>
                    <a:pt x="84996" y="13844"/>
                  </a:lnTo>
                  <a:lnTo>
                    <a:pt x="62794" y="22140"/>
                  </a:lnTo>
                  <a:lnTo>
                    <a:pt x="36154" y="45555"/>
                  </a:lnTo>
                  <a:lnTo>
                    <a:pt x="13442" y="80308"/>
                  </a:lnTo>
                  <a:lnTo>
                    <a:pt x="3073" y="125831"/>
                  </a:lnTo>
                  <a:lnTo>
                    <a:pt x="0" y="176363"/>
                  </a:lnTo>
                  <a:lnTo>
                    <a:pt x="7368" y="236265"/>
                  </a:lnTo>
                  <a:lnTo>
                    <a:pt x="23208" y="283105"/>
                  </a:lnTo>
                  <a:lnTo>
                    <a:pt x="48520" y="326153"/>
                  </a:lnTo>
                  <a:lnTo>
                    <a:pt x="65300" y="341099"/>
                  </a:lnTo>
                  <a:lnTo>
                    <a:pt x="74688" y="346722"/>
                  </a:lnTo>
                  <a:lnTo>
                    <a:pt x="115846" y="354636"/>
                  </a:lnTo>
                  <a:lnTo>
                    <a:pt x="159497" y="356981"/>
                  </a:lnTo>
                  <a:lnTo>
                    <a:pt x="181694" y="351290"/>
                  </a:lnTo>
                  <a:lnTo>
                    <a:pt x="215007" y="328574"/>
                  </a:lnTo>
                  <a:lnTo>
                    <a:pt x="258297" y="282074"/>
                  </a:lnTo>
                  <a:lnTo>
                    <a:pt x="282038" y="223004"/>
                  </a:lnTo>
                  <a:lnTo>
                    <a:pt x="296829" y="173771"/>
                  </a:lnTo>
                  <a:lnTo>
                    <a:pt x="296309" y="132856"/>
                  </a:lnTo>
                  <a:lnTo>
                    <a:pt x="284483" y="85514"/>
                  </a:lnTo>
                  <a:lnTo>
                    <a:pt x="266136" y="54193"/>
                  </a:lnTo>
                  <a:lnTo>
                    <a:pt x="218975" y="14704"/>
                  </a:lnTo>
                  <a:lnTo>
                    <a:pt x="195260" y="6535"/>
                  </a:lnTo>
                  <a:lnTo>
                    <a:pt x="158721" y="1936"/>
                  </a:lnTo>
                  <a:lnTo>
                    <a:pt x="1250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73570" y="5798837"/>
              <a:ext cx="297921" cy="315289"/>
            </a:xfrm>
            <a:custGeom>
              <a:avLst/>
              <a:gdLst/>
              <a:ahLst/>
              <a:cxnLst/>
              <a:rect l="0" t="0" r="0" b="0"/>
              <a:pathLst>
                <a:path w="297921" h="315289">
                  <a:moveTo>
                    <a:pt x="175197" y="12893"/>
                  </a:moveTo>
                  <a:lnTo>
                    <a:pt x="158429" y="7304"/>
                  </a:lnTo>
                  <a:lnTo>
                    <a:pt x="120055" y="9417"/>
                  </a:lnTo>
                  <a:lnTo>
                    <a:pt x="82819" y="23042"/>
                  </a:lnTo>
                  <a:lnTo>
                    <a:pt x="49559" y="41897"/>
                  </a:lnTo>
                  <a:lnTo>
                    <a:pt x="34350" y="58539"/>
                  </a:lnTo>
                  <a:lnTo>
                    <a:pt x="5047" y="116520"/>
                  </a:lnTo>
                  <a:lnTo>
                    <a:pt x="0" y="157331"/>
                  </a:lnTo>
                  <a:lnTo>
                    <a:pt x="8183" y="213043"/>
                  </a:lnTo>
                  <a:lnTo>
                    <a:pt x="16740" y="239889"/>
                  </a:lnTo>
                  <a:lnTo>
                    <a:pt x="55111" y="290964"/>
                  </a:lnTo>
                  <a:lnTo>
                    <a:pt x="82294" y="308324"/>
                  </a:lnTo>
                  <a:lnTo>
                    <a:pt x="123753" y="315288"/>
                  </a:lnTo>
                  <a:lnTo>
                    <a:pt x="167493" y="311762"/>
                  </a:lnTo>
                  <a:lnTo>
                    <a:pt x="204499" y="297719"/>
                  </a:lnTo>
                  <a:lnTo>
                    <a:pt x="260688" y="243645"/>
                  </a:lnTo>
                  <a:lnTo>
                    <a:pt x="284977" y="194998"/>
                  </a:lnTo>
                  <a:lnTo>
                    <a:pt x="297920" y="147260"/>
                  </a:lnTo>
                  <a:lnTo>
                    <a:pt x="297347" y="106908"/>
                  </a:lnTo>
                  <a:lnTo>
                    <a:pt x="291486" y="80414"/>
                  </a:lnTo>
                  <a:lnTo>
                    <a:pt x="273863" y="45768"/>
                  </a:lnTo>
                  <a:lnTo>
                    <a:pt x="246936" y="15615"/>
                  </a:lnTo>
                  <a:lnTo>
                    <a:pt x="226968" y="3184"/>
                  </a:lnTo>
                  <a:lnTo>
                    <a:pt x="206396" y="0"/>
                  </a:lnTo>
                  <a:lnTo>
                    <a:pt x="175197" y="2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20232" y="5809855"/>
              <a:ext cx="309738" cy="304171"/>
            </a:xfrm>
            <a:custGeom>
              <a:avLst/>
              <a:gdLst/>
              <a:ahLst/>
              <a:cxnLst/>
              <a:rect l="0" t="0" r="0" b="0"/>
              <a:pathLst>
                <a:path w="309738" h="304171">
                  <a:moveTo>
                    <a:pt x="165447" y="1875"/>
                  </a:moveTo>
                  <a:lnTo>
                    <a:pt x="106830" y="16530"/>
                  </a:lnTo>
                  <a:lnTo>
                    <a:pt x="62230" y="38479"/>
                  </a:lnTo>
                  <a:lnTo>
                    <a:pt x="37247" y="59644"/>
                  </a:lnTo>
                  <a:lnTo>
                    <a:pt x="16198" y="88792"/>
                  </a:lnTo>
                  <a:lnTo>
                    <a:pt x="3201" y="126544"/>
                  </a:lnTo>
                  <a:lnTo>
                    <a:pt x="0" y="166196"/>
                  </a:lnTo>
                  <a:lnTo>
                    <a:pt x="7111" y="201861"/>
                  </a:lnTo>
                  <a:lnTo>
                    <a:pt x="29882" y="249002"/>
                  </a:lnTo>
                  <a:lnTo>
                    <a:pt x="53139" y="273970"/>
                  </a:lnTo>
                  <a:lnTo>
                    <a:pt x="82258" y="293066"/>
                  </a:lnTo>
                  <a:lnTo>
                    <a:pt x="105077" y="300919"/>
                  </a:lnTo>
                  <a:lnTo>
                    <a:pt x="150809" y="304170"/>
                  </a:lnTo>
                  <a:lnTo>
                    <a:pt x="199064" y="297075"/>
                  </a:lnTo>
                  <a:lnTo>
                    <a:pt x="236629" y="279505"/>
                  </a:lnTo>
                  <a:lnTo>
                    <a:pt x="277644" y="242719"/>
                  </a:lnTo>
                  <a:lnTo>
                    <a:pt x="298126" y="212056"/>
                  </a:lnTo>
                  <a:lnTo>
                    <a:pt x="306303" y="188876"/>
                  </a:lnTo>
                  <a:lnTo>
                    <a:pt x="309737" y="144111"/>
                  </a:lnTo>
                  <a:lnTo>
                    <a:pt x="302696" y="100691"/>
                  </a:lnTo>
                  <a:lnTo>
                    <a:pt x="286311" y="60530"/>
                  </a:lnTo>
                  <a:lnTo>
                    <a:pt x="265469" y="32772"/>
                  </a:lnTo>
                  <a:lnTo>
                    <a:pt x="236417" y="10900"/>
                  </a:lnTo>
                  <a:lnTo>
                    <a:pt x="211807" y="817"/>
                  </a:lnTo>
                  <a:lnTo>
                    <a:pt x="201033" y="0"/>
                  </a:lnTo>
                  <a:lnTo>
                    <a:pt x="165447" y="12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27834" y="6096000"/>
              <a:ext cx="71113" cy="157928"/>
            </a:xfrm>
            <a:custGeom>
              <a:avLst/>
              <a:gdLst/>
              <a:ahLst/>
              <a:cxnLst/>
              <a:rect l="0" t="0" r="0" b="0"/>
              <a:pathLst>
                <a:path w="71113" h="157928">
                  <a:moveTo>
                    <a:pt x="21057" y="0"/>
                  </a:moveTo>
                  <a:lnTo>
                    <a:pt x="55804" y="37086"/>
                  </a:lnTo>
                  <a:lnTo>
                    <a:pt x="64966" y="55087"/>
                  </a:lnTo>
                  <a:lnTo>
                    <a:pt x="71112" y="90541"/>
                  </a:lnTo>
                  <a:lnTo>
                    <a:pt x="66310" y="110821"/>
                  </a:lnTo>
                  <a:lnTo>
                    <a:pt x="61754" y="119504"/>
                  </a:lnTo>
                  <a:lnTo>
                    <a:pt x="47334" y="13227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19614" y="5835714"/>
              <a:ext cx="279249" cy="311000"/>
            </a:xfrm>
            <a:custGeom>
              <a:avLst/>
              <a:gdLst/>
              <a:ahLst/>
              <a:cxnLst/>
              <a:rect l="0" t="0" r="0" b="0"/>
              <a:pathLst>
                <a:path w="279249" h="311000">
                  <a:moveTo>
                    <a:pt x="176717" y="18130"/>
                  </a:moveTo>
                  <a:lnTo>
                    <a:pt x="165539" y="6952"/>
                  </a:lnTo>
                  <a:lnTo>
                    <a:pt x="147573" y="1464"/>
                  </a:lnTo>
                  <a:lnTo>
                    <a:pt x="136231" y="0"/>
                  </a:lnTo>
                  <a:lnTo>
                    <a:pt x="114270" y="4613"/>
                  </a:lnTo>
                  <a:lnTo>
                    <a:pt x="85295" y="20364"/>
                  </a:lnTo>
                  <a:lnTo>
                    <a:pt x="47305" y="54689"/>
                  </a:lnTo>
                  <a:lnTo>
                    <a:pt x="27109" y="83945"/>
                  </a:lnTo>
                  <a:lnTo>
                    <a:pt x="9212" y="135159"/>
                  </a:lnTo>
                  <a:lnTo>
                    <a:pt x="0" y="190336"/>
                  </a:lnTo>
                  <a:lnTo>
                    <a:pt x="3994" y="226692"/>
                  </a:lnTo>
                  <a:lnTo>
                    <a:pt x="18176" y="259691"/>
                  </a:lnTo>
                  <a:lnTo>
                    <a:pt x="37195" y="286106"/>
                  </a:lnTo>
                  <a:lnTo>
                    <a:pt x="63237" y="303161"/>
                  </a:lnTo>
                  <a:lnTo>
                    <a:pt x="111885" y="310999"/>
                  </a:lnTo>
                  <a:lnTo>
                    <a:pt x="163434" y="309428"/>
                  </a:lnTo>
                  <a:lnTo>
                    <a:pt x="196958" y="298243"/>
                  </a:lnTo>
                  <a:lnTo>
                    <a:pt x="234138" y="273503"/>
                  </a:lnTo>
                  <a:lnTo>
                    <a:pt x="256771" y="247435"/>
                  </a:lnTo>
                  <a:lnTo>
                    <a:pt x="272707" y="211894"/>
                  </a:lnTo>
                  <a:lnTo>
                    <a:pt x="279248" y="171728"/>
                  </a:lnTo>
                  <a:lnTo>
                    <a:pt x="275597" y="130192"/>
                  </a:lnTo>
                  <a:lnTo>
                    <a:pt x="255478" y="75404"/>
                  </a:lnTo>
                  <a:lnTo>
                    <a:pt x="242527" y="51774"/>
                  </a:lnTo>
                  <a:lnTo>
                    <a:pt x="225853" y="35813"/>
                  </a:lnTo>
                  <a:lnTo>
                    <a:pt x="202975" y="23370"/>
                  </a:lnTo>
                  <a:lnTo>
                    <a:pt x="187246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36225" y="5861600"/>
              <a:ext cx="278343" cy="283984"/>
            </a:xfrm>
            <a:custGeom>
              <a:avLst/>
              <a:gdLst/>
              <a:ahLst/>
              <a:cxnLst/>
              <a:rect l="0" t="0" r="0" b="0"/>
              <a:pathLst>
                <a:path w="278343" h="283984">
                  <a:moveTo>
                    <a:pt x="144376" y="13301"/>
                  </a:moveTo>
                  <a:lnTo>
                    <a:pt x="133197" y="2123"/>
                  </a:lnTo>
                  <a:lnTo>
                    <a:pt x="126395" y="0"/>
                  </a:lnTo>
                  <a:lnTo>
                    <a:pt x="109478" y="761"/>
                  </a:lnTo>
                  <a:lnTo>
                    <a:pt x="74634" y="13355"/>
                  </a:lnTo>
                  <a:lnTo>
                    <a:pt x="45852" y="37494"/>
                  </a:lnTo>
                  <a:lnTo>
                    <a:pt x="16336" y="78261"/>
                  </a:lnTo>
                  <a:lnTo>
                    <a:pt x="3233" y="116647"/>
                  </a:lnTo>
                  <a:lnTo>
                    <a:pt x="0" y="157656"/>
                  </a:lnTo>
                  <a:lnTo>
                    <a:pt x="7101" y="199442"/>
                  </a:lnTo>
                  <a:lnTo>
                    <a:pt x="24673" y="239120"/>
                  </a:lnTo>
                  <a:lnTo>
                    <a:pt x="42042" y="258334"/>
                  </a:lnTo>
                  <a:lnTo>
                    <a:pt x="71550" y="276717"/>
                  </a:lnTo>
                  <a:lnTo>
                    <a:pt x="108111" y="283983"/>
                  </a:lnTo>
                  <a:lnTo>
                    <a:pt x="154168" y="280547"/>
                  </a:lnTo>
                  <a:lnTo>
                    <a:pt x="193680" y="266530"/>
                  </a:lnTo>
                  <a:lnTo>
                    <a:pt x="237303" y="239664"/>
                  </a:lnTo>
                  <a:lnTo>
                    <a:pt x="254307" y="221531"/>
                  </a:lnTo>
                  <a:lnTo>
                    <a:pt x="271444" y="186003"/>
                  </a:lnTo>
                  <a:lnTo>
                    <a:pt x="278342" y="140251"/>
                  </a:lnTo>
                  <a:lnTo>
                    <a:pt x="269208" y="95240"/>
                  </a:lnTo>
                  <a:lnTo>
                    <a:pt x="237924" y="47684"/>
                  </a:lnTo>
                  <a:lnTo>
                    <a:pt x="214078" y="23359"/>
                  </a:lnTo>
                  <a:lnTo>
                    <a:pt x="195242" y="12702"/>
                  </a:lnTo>
                  <a:lnTo>
                    <a:pt x="144376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130802" y="5895958"/>
              <a:ext cx="278601" cy="251373"/>
            </a:xfrm>
            <a:custGeom>
              <a:avLst/>
              <a:gdLst/>
              <a:ahLst/>
              <a:cxnLst/>
              <a:rect l="0" t="0" r="0" b="0"/>
              <a:pathLst>
                <a:path w="278601" h="251373">
                  <a:moveTo>
                    <a:pt x="144597" y="21057"/>
                  </a:moveTo>
                  <a:lnTo>
                    <a:pt x="133419" y="9879"/>
                  </a:lnTo>
                  <a:lnTo>
                    <a:pt x="115452" y="4390"/>
                  </a:lnTo>
                  <a:lnTo>
                    <a:pt x="104110" y="2927"/>
                  </a:lnTo>
                  <a:lnTo>
                    <a:pt x="82149" y="7540"/>
                  </a:lnTo>
                  <a:lnTo>
                    <a:pt x="39455" y="29566"/>
                  </a:lnTo>
                  <a:lnTo>
                    <a:pt x="24558" y="49015"/>
                  </a:lnTo>
                  <a:lnTo>
                    <a:pt x="5461" y="99629"/>
                  </a:lnTo>
                  <a:lnTo>
                    <a:pt x="0" y="160753"/>
                  </a:lnTo>
                  <a:lnTo>
                    <a:pt x="3513" y="186090"/>
                  </a:lnTo>
                  <a:lnTo>
                    <a:pt x="15212" y="205929"/>
                  </a:lnTo>
                  <a:lnTo>
                    <a:pt x="45730" y="237730"/>
                  </a:lnTo>
                  <a:lnTo>
                    <a:pt x="66341" y="246038"/>
                  </a:lnTo>
                  <a:lnTo>
                    <a:pt x="117701" y="251372"/>
                  </a:lnTo>
                  <a:lnTo>
                    <a:pt x="164574" y="246706"/>
                  </a:lnTo>
                  <a:lnTo>
                    <a:pt x="188960" y="237939"/>
                  </a:lnTo>
                  <a:lnTo>
                    <a:pt x="246960" y="204885"/>
                  </a:lnTo>
                  <a:lnTo>
                    <a:pt x="261452" y="186986"/>
                  </a:lnTo>
                  <a:lnTo>
                    <a:pt x="271791" y="167333"/>
                  </a:lnTo>
                  <a:lnTo>
                    <a:pt x="278600" y="130949"/>
                  </a:lnTo>
                  <a:lnTo>
                    <a:pt x="275029" y="96121"/>
                  </a:lnTo>
                  <a:lnTo>
                    <a:pt x="255383" y="63576"/>
                  </a:lnTo>
                  <a:lnTo>
                    <a:pt x="232924" y="37295"/>
                  </a:lnTo>
                  <a:lnTo>
                    <a:pt x="205863" y="20279"/>
                  </a:lnTo>
                  <a:lnTo>
                    <a:pt x="157994" y="3479"/>
                  </a:lnTo>
                  <a:lnTo>
                    <a:pt x="1340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56365" y="5506429"/>
              <a:ext cx="3605490" cy="905325"/>
            </a:xfrm>
            <a:custGeom>
              <a:avLst/>
              <a:gdLst/>
              <a:ahLst/>
              <a:cxnLst/>
              <a:rect l="0" t="0" r="0" b="0"/>
              <a:pathLst>
                <a:path w="3605490" h="905325">
                  <a:moveTo>
                    <a:pt x="1566060" y="10504"/>
                  </a:moveTo>
                  <a:lnTo>
                    <a:pt x="1528581" y="2170"/>
                  </a:lnTo>
                  <a:lnTo>
                    <a:pt x="1477158" y="408"/>
                  </a:lnTo>
                  <a:lnTo>
                    <a:pt x="1420770" y="60"/>
                  </a:lnTo>
                  <a:lnTo>
                    <a:pt x="1370413" y="0"/>
                  </a:lnTo>
                  <a:lnTo>
                    <a:pt x="1311558" y="1152"/>
                  </a:lnTo>
                  <a:lnTo>
                    <a:pt x="1249666" y="7213"/>
                  </a:lnTo>
                  <a:lnTo>
                    <a:pt x="1186874" y="9529"/>
                  </a:lnTo>
                  <a:lnTo>
                    <a:pt x="1144849" y="10070"/>
                  </a:lnTo>
                  <a:lnTo>
                    <a:pt x="1099655" y="13430"/>
                  </a:lnTo>
                  <a:lnTo>
                    <a:pt x="1037532" y="18780"/>
                  </a:lnTo>
                  <a:lnTo>
                    <a:pt x="983249" y="23484"/>
                  </a:lnTo>
                  <a:lnTo>
                    <a:pt x="928951" y="29167"/>
                  </a:lnTo>
                  <a:lnTo>
                    <a:pt x="873868" y="33971"/>
                  </a:lnTo>
                  <a:lnTo>
                    <a:pt x="815044" y="39683"/>
                  </a:lnTo>
                  <a:lnTo>
                    <a:pt x="758835" y="47203"/>
                  </a:lnTo>
                  <a:lnTo>
                    <a:pt x="706701" y="52718"/>
                  </a:lnTo>
                  <a:lnTo>
                    <a:pt x="645015" y="67131"/>
                  </a:lnTo>
                  <a:lnTo>
                    <a:pt x="587228" y="77325"/>
                  </a:lnTo>
                  <a:lnTo>
                    <a:pt x="535011" y="87754"/>
                  </a:lnTo>
                  <a:lnTo>
                    <a:pt x="482681" y="101758"/>
                  </a:lnTo>
                  <a:lnTo>
                    <a:pt x="420210" y="119299"/>
                  </a:lnTo>
                  <a:lnTo>
                    <a:pt x="366042" y="139965"/>
                  </a:lnTo>
                  <a:lnTo>
                    <a:pt x="302660" y="167780"/>
                  </a:lnTo>
                  <a:lnTo>
                    <a:pt x="260530" y="187930"/>
                  </a:lnTo>
                  <a:lnTo>
                    <a:pt x="197549" y="227990"/>
                  </a:lnTo>
                  <a:lnTo>
                    <a:pt x="141809" y="277035"/>
                  </a:lnTo>
                  <a:lnTo>
                    <a:pt x="79908" y="338544"/>
                  </a:lnTo>
                  <a:lnTo>
                    <a:pt x="40137" y="398081"/>
                  </a:lnTo>
                  <a:lnTo>
                    <a:pt x="12831" y="452440"/>
                  </a:lnTo>
                  <a:lnTo>
                    <a:pt x="2432" y="486548"/>
                  </a:lnTo>
                  <a:lnTo>
                    <a:pt x="0" y="530320"/>
                  </a:lnTo>
                  <a:lnTo>
                    <a:pt x="12167" y="588700"/>
                  </a:lnTo>
                  <a:lnTo>
                    <a:pt x="32126" y="642099"/>
                  </a:lnTo>
                  <a:lnTo>
                    <a:pt x="45541" y="662049"/>
                  </a:lnTo>
                  <a:lnTo>
                    <a:pt x="103135" y="709648"/>
                  </a:lnTo>
                  <a:lnTo>
                    <a:pt x="151058" y="745221"/>
                  </a:lnTo>
                  <a:lnTo>
                    <a:pt x="210567" y="775124"/>
                  </a:lnTo>
                  <a:lnTo>
                    <a:pt x="270021" y="799157"/>
                  </a:lnTo>
                  <a:lnTo>
                    <a:pt x="333136" y="824795"/>
                  </a:lnTo>
                  <a:lnTo>
                    <a:pt x="381606" y="837731"/>
                  </a:lnTo>
                  <a:lnTo>
                    <a:pt x="431842" y="848973"/>
                  </a:lnTo>
                  <a:lnTo>
                    <a:pt x="488212" y="863252"/>
                  </a:lnTo>
                  <a:lnTo>
                    <a:pt x="544667" y="871749"/>
                  </a:lnTo>
                  <a:lnTo>
                    <a:pt x="594930" y="884399"/>
                  </a:lnTo>
                  <a:lnTo>
                    <a:pt x="646868" y="891786"/>
                  </a:lnTo>
                  <a:lnTo>
                    <a:pt x="703518" y="901518"/>
                  </a:lnTo>
                  <a:lnTo>
                    <a:pt x="758721" y="904268"/>
                  </a:lnTo>
                  <a:lnTo>
                    <a:pt x="819530" y="905083"/>
                  </a:lnTo>
                  <a:lnTo>
                    <a:pt x="882002" y="905324"/>
                  </a:lnTo>
                  <a:lnTo>
                    <a:pt x="943795" y="904226"/>
                  </a:lnTo>
                  <a:lnTo>
                    <a:pt x="1000839" y="897011"/>
                  </a:lnTo>
                  <a:lnTo>
                    <a:pt x="1061675" y="888634"/>
                  </a:lnTo>
                  <a:lnTo>
                    <a:pt x="1124154" y="884463"/>
                  </a:lnTo>
                  <a:lnTo>
                    <a:pt x="1187120" y="877508"/>
                  </a:lnTo>
                  <a:lnTo>
                    <a:pt x="1249061" y="873757"/>
                  </a:lnTo>
                  <a:lnTo>
                    <a:pt x="1302638" y="865757"/>
                  </a:lnTo>
                  <a:lnTo>
                    <a:pt x="1362727" y="855692"/>
                  </a:lnTo>
                  <a:lnTo>
                    <a:pt x="1424380" y="847768"/>
                  </a:lnTo>
                  <a:lnTo>
                    <a:pt x="1470528" y="843888"/>
                  </a:lnTo>
                  <a:lnTo>
                    <a:pt x="1526836" y="842739"/>
                  </a:lnTo>
                  <a:lnTo>
                    <a:pt x="1587972" y="842398"/>
                  </a:lnTo>
                  <a:lnTo>
                    <a:pt x="1648637" y="835047"/>
                  </a:lnTo>
                  <a:lnTo>
                    <a:pt x="1698672" y="832710"/>
                  </a:lnTo>
                  <a:lnTo>
                    <a:pt x="1756261" y="832018"/>
                  </a:lnTo>
                  <a:lnTo>
                    <a:pt x="1808549" y="830643"/>
                  </a:lnTo>
                  <a:lnTo>
                    <a:pt x="1868202" y="823410"/>
                  </a:lnTo>
                  <a:lnTo>
                    <a:pt x="1923085" y="824973"/>
                  </a:lnTo>
                  <a:lnTo>
                    <a:pt x="1970153" y="826606"/>
                  </a:lnTo>
                  <a:lnTo>
                    <a:pt x="2015683" y="822801"/>
                  </a:lnTo>
                  <a:lnTo>
                    <a:pt x="2073628" y="818553"/>
                  </a:lnTo>
                  <a:lnTo>
                    <a:pt x="2132131" y="813005"/>
                  </a:lnTo>
                  <a:lnTo>
                    <a:pt x="2189629" y="808242"/>
                  </a:lnTo>
                  <a:lnTo>
                    <a:pt x="2248000" y="802541"/>
                  </a:lnTo>
                  <a:lnTo>
                    <a:pt x="2305460" y="800851"/>
                  </a:lnTo>
                  <a:lnTo>
                    <a:pt x="2366938" y="797231"/>
                  </a:lnTo>
                  <a:lnTo>
                    <a:pt x="2426488" y="791869"/>
                  </a:lnTo>
                  <a:lnTo>
                    <a:pt x="2484297" y="790281"/>
                  </a:lnTo>
                  <a:lnTo>
                    <a:pt x="2545879" y="789811"/>
                  </a:lnTo>
                  <a:lnTo>
                    <a:pt x="2608579" y="789671"/>
                  </a:lnTo>
                  <a:lnTo>
                    <a:pt x="2671611" y="789629"/>
                  </a:lnTo>
                  <a:lnTo>
                    <a:pt x="2731621" y="789617"/>
                  </a:lnTo>
                  <a:lnTo>
                    <a:pt x="2789566" y="786494"/>
                  </a:lnTo>
                  <a:lnTo>
                    <a:pt x="2848069" y="781280"/>
                  </a:lnTo>
                  <a:lnTo>
                    <a:pt x="2902448" y="776615"/>
                  </a:lnTo>
                  <a:lnTo>
                    <a:pt x="2958724" y="770944"/>
                  </a:lnTo>
                  <a:lnTo>
                    <a:pt x="3016732" y="766143"/>
                  </a:lnTo>
                  <a:lnTo>
                    <a:pt x="3070965" y="760431"/>
                  </a:lnTo>
                  <a:lnTo>
                    <a:pt x="3130514" y="752912"/>
                  </a:lnTo>
                  <a:lnTo>
                    <a:pt x="3192883" y="740162"/>
                  </a:lnTo>
                  <a:lnTo>
                    <a:pt x="3244170" y="731027"/>
                  </a:lnTo>
                  <a:lnTo>
                    <a:pt x="3307664" y="724227"/>
                  </a:lnTo>
                  <a:lnTo>
                    <a:pt x="3360284" y="711966"/>
                  </a:lnTo>
                  <a:lnTo>
                    <a:pt x="3415738" y="697109"/>
                  </a:lnTo>
                  <a:lnTo>
                    <a:pt x="3471751" y="672857"/>
                  </a:lnTo>
                  <a:lnTo>
                    <a:pt x="3510722" y="649344"/>
                  </a:lnTo>
                  <a:lnTo>
                    <a:pt x="3573610" y="589273"/>
                  </a:lnTo>
                  <a:lnTo>
                    <a:pt x="3593935" y="557897"/>
                  </a:lnTo>
                  <a:lnTo>
                    <a:pt x="3602076" y="535719"/>
                  </a:lnTo>
                  <a:lnTo>
                    <a:pt x="3605489" y="498095"/>
                  </a:lnTo>
                  <a:lnTo>
                    <a:pt x="3593679" y="442604"/>
                  </a:lnTo>
                  <a:lnTo>
                    <a:pt x="3571934" y="401313"/>
                  </a:lnTo>
                  <a:lnTo>
                    <a:pt x="3541990" y="369414"/>
                  </a:lnTo>
                  <a:lnTo>
                    <a:pt x="3484040" y="326441"/>
                  </a:lnTo>
                  <a:lnTo>
                    <a:pt x="3420860" y="303888"/>
                  </a:lnTo>
                  <a:lnTo>
                    <a:pt x="3357526" y="284521"/>
                  </a:lnTo>
                  <a:lnTo>
                    <a:pt x="3296239" y="266733"/>
                  </a:lnTo>
                  <a:lnTo>
                    <a:pt x="3240553" y="249154"/>
                  </a:lnTo>
                  <a:lnTo>
                    <a:pt x="3179176" y="231602"/>
                  </a:lnTo>
                  <a:lnTo>
                    <a:pt x="3116169" y="215224"/>
                  </a:lnTo>
                  <a:lnTo>
                    <a:pt x="3057772" y="208350"/>
                  </a:lnTo>
                  <a:lnTo>
                    <a:pt x="2995847" y="201662"/>
                  </a:lnTo>
                  <a:lnTo>
                    <a:pt x="2947144" y="194915"/>
                  </a:lnTo>
                  <a:lnTo>
                    <a:pt x="2895669" y="191096"/>
                  </a:lnTo>
                  <a:lnTo>
                    <a:pt x="2848961" y="184375"/>
                  </a:lnTo>
                  <a:lnTo>
                    <a:pt x="2794307" y="174975"/>
                  </a:lnTo>
                  <a:lnTo>
                    <a:pt x="2739249" y="170370"/>
                  </a:lnTo>
                  <a:lnTo>
                    <a:pt x="2685891" y="163416"/>
                  </a:lnTo>
                  <a:lnTo>
                    <a:pt x="2627448" y="159536"/>
                  </a:lnTo>
                  <a:lnTo>
                    <a:pt x="2565677" y="152797"/>
                  </a:lnTo>
                  <a:lnTo>
                    <a:pt x="2502921" y="148981"/>
                  </a:lnTo>
                  <a:lnTo>
                    <a:pt x="2439873" y="142261"/>
                  </a:lnTo>
                  <a:lnTo>
                    <a:pt x="2394668" y="136133"/>
                  </a:lnTo>
                  <a:lnTo>
                    <a:pt x="2348451" y="129510"/>
                  </a:lnTo>
                  <a:lnTo>
                    <a:pt x="2304513" y="122667"/>
                  </a:lnTo>
                  <a:lnTo>
                    <a:pt x="2258469" y="115726"/>
                  </a:lnTo>
                  <a:lnTo>
                    <a:pt x="2210710" y="109911"/>
                  </a:lnTo>
                  <a:lnTo>
                    <a:pt x="2162186" y="107327"/>
                  </a:lnTo>
                  <a:lnTo>
                    <a:pt x="2110206" y="106178"/>
                  </a:lnTo>
                  <a:lnTo>
                    <a:pt x="2057077" y="104498"/>
                  </a:lnTo>
                  <a:lnTo>
                    <a:pt x="2006169" y="99852"/>
                  </a:lnTo>
                  <a:lnTo>
                    <a:pt x="1953126" y="97007"/>
                  </a:lnTo>
                  <a:lnTo>
                    <a:pt x="1899526" y="94573"/>
                  </a:lnTo>
                  <a:lnTo>
                    <a:pt x="1848408" y="89592"/>
                  </a:lnTo>
                  <a:lnTo>
                    <a:pt x="1795273" y="86598"/>
                  </a:lnTo>
                  <a:lnTo>
                    <a:pt x="1740461" y="85267"/>
                  </a:lnTo>
                  <a:lnTo>
                    <a:pt x="1684906" y="84676"/>
                  </a:lnTo>
                  <a:lnTo>
                    <a:pt x="1629019" y="84413"/>
                  </a:lnTo>
                  <a:lnTo>
                    <a:pt x="1571814" y="83127"/>
                  </a:lnTo>
                  <a:lnTo>
                    <a:pt x="1511296" y="78655"/>
                  </a:lnTo>
                  <a:lnTo>
                    <a:pt x="1452422" y="75888"/>
                  </a:lnTo>
                  <a:lnTo>
                    <a:pt x="1393892" y="74658"/>
                  </a:lnTo>
                  <a:lnTo>
                    <a:pt x="1332783" y="74112"/>
                  </a:lnTo>
                  <a:lnTo>
                    <a:pt x="1279887" y="73869"/>
                  </a:lnTo>
                  <a:lnTo>
                    <a:pt x="1216885" y="73732"/>
                  </a:lnTo>
                  <a:lnTo>
                    <a:pt x="1165977" y="73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64127" y="286141"/>
            <a:ext cx="1104278" cy="524554"/>
            <a:chOff x="264127" y="286141"/>
            <a:chExt cx="1104278" cy="524554"/>
          </a:xfrm>
        </p:grpSpPr>
        <p:sp>
          <p:nvSpPr>
            <p:cNvPr id="2" name="Freeform 1"/>
            <p:cNvSpPr/>
            <p:nvPr/>
          </p:nvSpPr>
          <p:spPr>
            <a:xfrm>
              <a:off x="410611" y="336911"/>
              <a:ext cx="30347" cy="473784"/>
            </a:xfrm>
            <a:custGeom>
              <a:avLst/>
              <a:gdLst/>
              <a:ahLst/>
              <a:cxnLst/>
              <a:rect l="0" t="0" r="0" b="0"/>
              <a:pathLst>
                <a:path w="30347" h="473784">
                  <a:moveTo>
                    <a:pt x="21057" y="0"/>
                  </a:moveTo>
                  <a:lnTo>
                    <a:pt x="12724" y="57264"/>
                  </a:lnTo>
                  <a:lnTo>
                    <a:pt x="14298" y="112894"/>
                  </a:lnTo>
                  <a:lnTo>
                    <a:pt x="19223" y="157800"/>
                  </a:lnTo>
                  <a:lnTo>
                    <a:pt x="25311" y="205054"/>
                  </a:lnTo>
                  <a:lnTo>
                    <a:pt x="28797" y="250233"/>
                  </a:lnTo>
                  <a:lnTo>
                    <a:pt x="30346" y="293709"/>
                  </a:lnTo>
                  <a:lnTo>
                    <a:pt x="30048" y="356477"/>
                  </a:lnTo>
                  <a:lnTo>
                    <a:pt x="21901" y="41030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4127" y="306542"/>
              <a:ext cx="367583" cy="440982"/>
            </a:xfrm>
            <a:custGeom>
              <a:avLst/>
              <a:gdLst/>
              <a:ahLst/>
              <a:cxnLst/>
              <a:rect l="0" t="0" r="0" b="0"/>
              <a:pathLst>
                <a:path w="367583" h="440982">
                  <a:moveTo>
                    <a:pt x="30670" y="114597"/>
                  </a:moveTo>
                  <a:lnTo>
                    <a:pt x="8314" y="114597"/>
                  </a:lnTo>
                  <a:lnTo>
                    <a:pt x="2898" y="111088"/>
                  </a:lnTo>
                  <a:lnTo>
                    <a:pt x="457" y="105239"/>
                  </a:lnTo>
                  <a:lnTo>
                    <a:pt x="0" y="97830"/>
                  </a:lnTo>
                  <a:lnTo>
                    <a:pt x="5731" y="80239"/>
                  </a:lnTo>
                  <a:lnTo>
                    <a:pt x="10534" y="70635"/>
                  </a:lnTo>
                  <a:lnTo>
                    <a:pt x="28350" y="53724"/>
                  </a:lnTo>
                  <a:lnTo>
                    <a:pt x="84177" y="17804"/>
                  </a:lnTo>
                  <a:lnTo>
                    <a:pt x="124383" y="4939"/>
                  </a:lnTo>
                  <a:lnTo>
                    <a:pt x="186659" y="0"/>
                  </a:lnTo>
                  <a:lnTo>
                    <a:pt x="214642" y="1664"/>
                  </a:lnTo>
                  <a:lnTo>
                    <a:pt x="238778" y="10203"/>
                  </a:lnTo>
                  <a:lnTo>
                    <a:pt x="258083" y="24916"/>
                  </a:lnTo>
                  <a:lnTo>
                    <a:pt x="273293" y="44323"/>
                  </a:lnTo>
                  <a:lnTo>
                    <a:pt x="287262" y="81557"/>
                  </a:lnTo>
                  <a:lnTo>
                    <a:pt x="290751" y="122225"/>
                  </a:lnTo>
                  <a:lnTo>
                    <a:pt x="283726" y="162741"/>
                  </a:lnTo>
                  <a:lnTo>
                    <a:pt x="267347" y="196323"/>
                  </a:lnTo>
                  <a:lnTo>
                    <a:pt x="213088" y="258252"/>
                  </a:lnTo>
                  <a:lnTo>
                    <a:pt x="210774" y="266519"/>
                  </a:lnTo>
                  <a:lnTo>
                    <a:pt x="214441" y="285064"/>
                  </a:lnTo>
                  <a:lnTo>
                    <a:pt x="258053" y="346401"/>
                  </a:lnTo>
                  <a:lnTo>
                    <a:pt x="317431" y="409211"/>
                  </a:lnTo>
                  <a:lnTo>
                    <a:pt x="339205" y="430528"/>
                  </a:lnTo>
                  <a:lnTo>
                    <a:pt x="367582" y="440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2826" y="558010"/>
              <a:ext cx="147799" cy="192180"/>
            </a:xfrm>
            <a:custGeom>
              <a:avLst/>
              <a:gdLst/>
              <a:ahLst/>
              <a:cxnLst/>
              <a:rect l="0" t="0" r="0" b="0"/>
              <a:pathLst>
                <a:path w="147799" h="192180">
                  <a:moveTo>
                    <a:pt x="81526" y="10528"/>
                  </a:moveTo>
                  <a:lnTo>
                    <a:pt x="64758" y="4939"/>
                  </a:lnTo>
                  <a:lnTo>
                    <a:pt x="57479" y="5632"/>
                  </a:lnTo>
                  <a:lnTo>
                    <a:pt x="43152" y="12642"/>
                  </a:lnTo>
                  <a:lnTo>
                    <a:pt x="21933" y="29742"/>
                  </a:lnTo>
                  <a:lnTo>
                    <a:pt x="6417" y="55216"/>
                  </a:lnTo>
                  <a:lnTo>
                    <a:pt x="0" y="90580"/>
                  </a:lnTo>
                  <a:lnTo>
                    <a:pt x="3688" y="125104"/>
                  </a:lnTo>
                  <a:lnTo>
                    <a:pt x="17779" y="157561"/>
                  </a:lnTo>
                  <a:lnTo>
                    <a:pt x="33307" y="172582"/>
                  </a:lnTo>
                  <a:lnTo>
                    <a:pt x="71871" y="191758"/>
                  </a:lnTo>
                  <a:lnTo>
                    <a:pt x="82108" y="192179"/>
                  </a:lnTo>
                  <a:lnTo>
                    <a:pt x="102842" y="186408"/>
                  </a:lnTo>
                  <a:lnTo>
                    <a:pt x="120635" y="172925"/>
                  </a:lnTo>
                  <a:lnTo>
                    <a:pt x="135173" y="155234"/>
                  </a:lnTo>
                  <a:lnTo>
                    <a:pt x="145533" y="135674"/>
                  </a:lnTo>
                  <a:lnTo>
                    <a:pt x="147798" y="112162"/>
                  </a:lnTo>
                  <a:lnTo>
                    <a:pt x="143736" y="86114"/>
                  </a:lnTo>
                  <a:lnTo>
                    <a:pt x="128294" y="47482"/>
                  </a:lnTo>
                  <a:lnTo>
                    <a:pt x="115570" y="28512"/>
                  </a:lnTo>
                  <a:lnTo>
                    <a:pt x="98996" y="15402"/>
                  </a:lnTo>
                  <a:lnTo>
                    <a:pt x="709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1304" y="568538"/>
              <a:ext cx="146319" cy="200185"/>
            </a:xfrm>
            <a:custGeom>
              <a:avLst/>
              <a:gdLst/>
              <a:ahLst/>
              <a:cxnLst/>
              <a:rect l="0" t="0" r="0" b="0"/>
              <a:pathLst>
                <a:path w="146319" h="200185">
                  <a:moveTo>
                    <a:pt x="8333" y="0"/>
                  </a:moveTo>
                  <a:lnTo>
                    <a:pt x="0" y="48931"/>
                  </a:lnTo>
                  <a:lnTo>
                    <a:pt x="1574" y="90538"/>
                  </a:lnTo>
                  <a:lnTo>
                    <a:pt x="17018" y="146844"/>
                  </a:lnTo>
                  <a:lnTo>
                    <a:pt x="40941" y="186284"/>
                  </a:lnTo>
                  <a:lnTo>
                    <a:pt x="47619" y="194379"/>
                  </a:lnTo>
                  <a:lnTo>
                    <a:pt x="55580" y="198607"/>
                  </a:lnTo>
                  <a:lnTo>
                    <a:pt x="73785" y="200184"/>
                  </a:lnTo>
                  <a:lnTo>
                    <a:pt x="90455" y="193866"/>
                  </a:lnTo>
                  <a:lnTo>
                    <a:pt x="105663" y="182089"/>
                  </a:lnTo>
                  <a:lnTo>
                    <a:pt x="141571" y="135893"/>
                  </a:lnTo>
                  <a:lnTo>
                    <a:pt x="146318" y="109140"/>
                  </a:lnTo>
                  <a:lnTo>
                    <a:pt x="139834" y="55484"/>
                  </a:lnTo>
                  <a:lnTo>
                    <a:pt x="12414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9678" y="573767"/>
              <a:ext cx="136872" cy="153164"/>
            </a:xfrm>
            <a:custGeom>
              <a:avLst/>
              <a:gdLst/>
              <a:ahLst/>
              <a:cxnLst/>
              <a:rect l="0" t="0" r="0" b="0"/>
              <a:pathLst>
                <a:path w="136872" h="153164">
                  <a:moveTo>
                    <a:pt x="0" y="47414"/>
                  </a:moveTo>
                  <a:lnTo>
                    <a:pt x="0" y="96345"/>
                  </a:lnTo>
                  <a:lnTo>
                    <a:pt x="6066" y="153163"/>
                  </a:lnTo>
                  <a:lnTo>
                    <a:pt x="2318" y="135419"/>
                  </a:lnTo>
                  <a:lnTo>
                    <a:pt x="1857" y="101695"/>
                  </a:lnTo>
                  <a:lnTo>
                    <a:pt x="9156" y="42041"/>
                  </a:lnTo>
                  <a:lnTo>
                    <a:pt x="16158" y="21239"/>
                  </a:lnTo>
                  <a:lnTo>
                    <a:pt x="21300" y="12417"/>
                  </a:lnTo>
                  <a:lnTo>
                    <a:pt x="29408" y="6535"/>
                  </a:lnTo>
                  <a:lnTo>
                    <a:pt x="50895" y="0"/>
                  </a:lnTo>
                  <a:lnTo>
                    <a:pt x="60836" y="597"/>
                  </a:lnTo>
                  <a:lnTo>
                    <a:pt x="78121" y="7499"/>
                  </a:lnTo>
                  <a:lnTo>
                    <a:pt x="101006" y="24539"/>
                  </a:lnTo>
                  <a:lnTo>
                    <a:pt x="112352" y="43876"/>
                  </a:lnTo>
                  <a:lnTo>
                    <a:pt x="131736" y="100760"/>
                  </a:lnTo>
                  <a:lnTo>
                    <a:pt x="136871" y="152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1516" y="286141"/>
              <a:ext cx="166889" cy="482443"/>
            </a:xfrm>
            <a:custGeom>
              <a:avLst/>
              <a:gdLst/>
              <a:ahLst/>
              <a:cxnLst/>
              <a:rect l="0" t="0" r="0" b="0"/>
              <a:pathLst>
                <a:path w="166889" h="482443">
                  <a:moveTo>
                    <a:pt x="82960" y="419268"/>
                  </a:moveTo>
                  <a:lnTo>
                    <a:pt x="112269" y="369716"/>
                  </a:lnTo>
                  <a:lnTo>
                    <a:pt x="116263" y="346942"/>
                  </a:lnTo>
                  <a:lnTo>
                    <a:pt x="112969" y="326292"/>
                  </a:lnTo>
                  <a:lnTo>
                    <a:pt x="103707" y="309315"/>
                  </a:lnTo>
                  <a:lnTo>
                    <a:pt x="88671" y="297090"/>
                  </a:lnTo>
                  <a:lnTo>
                    <a:pt x="79749" y="292193"/>
                  </a:lnTo>
                  <a:lnTo>
                    <a:pt x="70291" y="291267"/>
                  </a:lnTo>
                  <a:lnTo>
                    <a:pt x="50423" y="296478"/>
                  </a:lnTo>
                  <a:lnTo>
                    <a:pt x="25097" y="312566"/>
                  </a:lnTo>
                  <a:lnTo>
                    <a:pt x="13179" y="328561"/>
                  </a:lnTo>
                  <a:lnTo>
                    <a:pt x="5153" y="348538"/>
                  </a:lnTo>
                  <a:lnTo>
                    <a:pt x="0" y="399491"/>
                  </a:lnTo>
                  <a:lnTo>
                    <a:pt x="1636" y="425686"/>
                  </a:lnTo>
                  <a:lnTo>
                    <a:pt x="15710" y="458994"/>
                  </a:lnTo>
                  <a:lnTo>
                    <a:pt x="28115" y="476308"/>
                  </a:lnTo>
                  <a:lnTo>
                    <a:pt x="35868" y="480692"/>
                  </a:lnTo>
                  <a:lnTo>
                    <a:pt x="53842" y="482442"/>
                  </a:lnTo>
                  <a:lnTo>
                    <a:pt x="83691" y="476851"/>
                  </a:lnTo>
                  <a:lnTo>
                    <a:pt x="101222" y="464747"/>
                  </a:lnTo>
                  <a:lnTo>
                    <a:pt x="131541" y="428381"/>
                  </a:lnTo>
                  <a:lnTo>
                    <a:pt x="151655" y="372932"/>
                  </a:lnTo>
                  <a:lnTo>
                    <a:pt x="163773" y="316398"/>
                  </a:lnTo>
                  <a:lnTo>
                    <a:pt x="166176" y="258937"/>
                  </a:lnTo>
                  <a:lnTo>
                    <a:pt x="166888" y="203696"/>
                  </a:lnTo>
                  <a:lnTo>
                    <a:pt x="163980" y="151454"/>
                  </a:lnTo>
                  <a:lnTo>
                    <a:pt x="155709" y="100880"/>
                  </a:lnTo>
                  <a:lnTo>
                    <a:pt x="136845" y="46761"/>
                  </a:lnTo>
                  <a:lnTo>
                    <a:pt x="122973" y="10588"/>
                  </a:lnTo>
                  <a:lnTo>
                    <a:pt x="116654" y="4095"/>
                  </a:lnTo>
                  <a:lnTo>
                    <a:pt x="108932" y="936"/>
                  </a:lnTo>
                  <a:lnTo>
                    <a:pt x="100275" y="0"/>
                  </a:lnTo>
                  <a:lnTo>
                    <a:pt x="94503" y="4055"/>
                  </a:lnTo>
                  <a:lnTo>
                    <a:pt x="88090" y="21039"/>
                  </a:lnTo>
                  <a:lnTo>
                    <a:pt x="83974" y="78476"/>
                  </a:lnTo>
                  <a:lnTo>
                    <a:pt x="84430" y="130079"/>
                  </a:lnTo>
                  <a:lnTo>
                    <a:pt x="91455" y="189303"/>
                  </a:lnTo>
                  <a:lnTo>
                    <a:pt x="100945" y="247795"/>
                  </a:lnTo>
                  <a:lnTo>
                    <a:pt x="114632" y="307018"/>
                  </a:lnTo>
                  <a:lnTo>
                    <a:pt x="128601" y="363170"/>
                  </a:lnTo>
                  <a:lnTo>
                    <a:pt x="143014" y="424026"/>
                  </a:lnTo>
                  <a:lnTo>
                    <a:pt x="146131" y="450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989886" y="273740"/>
            <a:ext cx="1456346" cy="726468"/>
            <a:chOff x="1989886" y="273740"/>
            <a:chExt cx="1456346" cy="726468"/>
          </a:xfrm>
        </p:grpSpPr>
        <p:sp>
          <p:nvSpPr>
            <p:cNvPr id="9" name="Freeform 8"/>
            <p:cNvSpPr/>
            <p:nvPr/>
          </p:nvSpPr>
          <p:spPr>
            <a:xfrm>
              <a:off x="1989886" y="273740"/>
              <a:ext cx="366134" cy="536955"/>
            </a:xfrm>
            <a:custGeom>
              <a:avLst/>
              <a:gdLst/>
              <a:ahLst/>
              <a:cxnLst/>
              <a:rect l="0" t="0" r="0" b="0"/>
              <a:pathLst>
                <a:path w="366134" h="536955">
                  <a:moveTo>
                    <a:pt x="0" y="0"/>
                  </a:moveTo>
                  <a:lnTo>
                    <a:pt x="58616" y="0"/>
                  </a:lnTo>
                  <a:lnTo>
                    <a:pt x="121196" y="0"/>
                  </a:lnTo>
                  <a:lnTo>
                    <a:pt x="171350" y="1170"/>
                  </a:lnTo>
                  <a:lnTo>
                    <a:pt x="230812" y="8334"/>
                  </a:lnTo>
                  <a:lnTo>
                    <a:pt x="270379" y="6759"/>
                  </a:lnTo>
                  <a:lnTo>
                    <a:pt x="320780" y="1335"/>
                  </a:lnTo>
                  <a:lnTo>
                    <a:pt x="356308" y="5985"/>
                  </a:lnTo>
                  <a:lnTo>
                    <a:pt x="362711" y="11009"/>
                  </a:lnTo>
                  <a:lnTo>
                    <a:pt x="365809" y="17868"/>
                  </a:lnTo>
                  <a:lnTo>
                    <a:pt x="366133" y="34848"/>
                  </a:lnTo>
                  <a:lnTo>
                    <a:pt x="353689" y="77464"/>
                  </a:lnTo>
                  <a:lnTo>
                    <a:pt x="329047" y="130595"/>
                  </a:lnTo>
                  <a:lnTo>
                    <a:pt x="303019" y="185567"/>
                  </a:lnTo>
                  <a:lnTo>
                    <a:pt x="286705" y="212521"/>
                  </a:lnTo>
                  <a:lnTo>
                    <a:pt x="264703" y="265809"/>
                  </a:lnTo>
                  <a:lnTo>
                    <a:pt x="236080" y="322044"/>
                  </a:lnTo>
                  <a:lnTo>
                    <a:pt x="212879" y="378819"/>
                  </a:lnTo>
                  <a:lnTo>
                    <a:pt x="194171" y="430718"/>
                  </a:lnTo>
                  <a:lnTo>
                    <a:pt x="175626" y="493097"/>
                  </a:lnTo>
                  <a:lnTo>
                    <a:pt x="168456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16352" y="336911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38171" y="33622"/>
                  </a:lnTo>
                  <a:lnTo>
                    <a:pt x="32886" y="88443"/>
                  </a:lnTo>
                  <a:lnTo>
                    <a:pt x="31971" y="138120"/>
                  </a:lnTo>
                  <a:lnTo>
                    <a:pt x="31700" y="193003"/>
                  </a:lnTo>
                  <a:lnTo>
                    <a:pt x="31619" y="253718"/>
                  </a:lnTo>
                  <a:lnTo>
                    <a:pt x="28476" y="313042"/>
                  </a:lnTo>
                  <a:lnTo>
                    <a:pt x="23255" y="364545"/>
                  </a:lnTo>
                  <a:lnTo>
                    <a:pt x="15902" y="418280"/>
                  </a:lnTo>
                  <a:lnTo>
                    <a:pt x="10420" y="466415"/>
                  </a:lnTo>
                  <a:lnTo>
                    <a:pt x="8116" y="47238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8148" y="379025"/>
              <a:ext cx="261904" cy="277823"/>
            </a:xfrm>
            <a:custGeom>
              <a:avLst/>
              <a:gdLst/>
              <a:ahLst/>
              <a:cxnLst/>
              <a:rect l="0" t="0" r="0" b="0"/>
              <a:pathLst>
                <a:path w="261904" h="277823">
                  <a:moveTo>
                    <a:pt x="261903" y="189513"/>
                  </a:moveTo>
                  <a:lnTo>
                    <a:pt x="203287" y="204168"/>
                  </a:lnTo>
                  <a:lnTo>
                    <a:pt x="151903" y="229513"/>
                  </a:lnTo>
                  <a:lnTo>
                    <a:pt x="94213" y="256132"/>
                  </a:lnTo>
                  <a:lnTo>
                    <a:pt x="40906" y="276781"/>
                  </a:lnTo>
                  <a:lnTo>
                    <a:pt x="19793" y="277822"/>
                  </a:lnTo>
                  <a:lnTo>
                    <a:pt x="9249" y="276462"/>
                  </a:lnTo>
                  <a:lnTo>
                    <a:pt x="3390" y="272045"/>
                  </a:lnTo>
                  <a:lnTo>
                    <a:pt x="654" y="265592"/>
                  </a:lnTo>
                  <a:lnTo>
                    <a:pt x="0" y="257780"/>
                  </a:lnTo>
                  <a:lnTo>
                    <a:pt x="5512" y="239741"/>
                  </a:lnTo>
                  <a:lnTo>
                    <a:pt x="33514" y="181960"/>
                  </a:lnTo>
                  <a:lnTo>
                    <a:pt x="54345" y="126734"/>
                  </a:lnTo>
                  <a:lnTo>
                    <a:pt x="72325" y="65418"/>
                  </a:lnTo>
                  <a:lnTo>
                    <a:pt x="79780" y="32252"/>
                  </a:lnTo>
                  <a:lnTo>
                    <a:pt x="829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11150" y="373045"/>
              <a:ext cx="278284" cy="479764"/>
            </a:xfrm>
            <a:custGeom>
              <a:avLst/>
              <a:gdLst/>
              <a:ahLst/>
              <a:cxnLst/>
              <a:rect l="0" t="0" r="0" b="0"/>
              <a:pathLst>
                <a:path w="278284" h="479764">
                  <a:moveTo>
                    <a:pt x="0" y="16509"/>
                  </a:moveTo>
                  <a:lnTo>
                    <a:pt x="48931" y="16509"/>
                  </a:lnTo>
                  <a:lnTo>
                    <a:pt x="102472" y="10920"/>
                  </a:lnTo>
                  <a:lnTo>
                    <a:pt x="162484" y="6956"/>
                  </a:lnTo>
                  <a:lnTo>
                    <a:pt x="217493" y="3054"/>
                  </a:lnTo>
                  <a:lnTo>
                    <a:pt x="240553" y="0"/>
                  </a:lnTo>
                  <a:lnTo>
                    <a:pt x="262500" y="2543"/>
                  </a:lnTo>
                  <a:lnTo>
                    <a:pt x="269757" y="8368"/>
                  </a:lnTo>
                  <a:lnTo>
                    <a:pt x="277819" y="27319"/>
                  </a:lnTo>
                  <a:lnTo>
                    <a:pt x="278283" y="48219"/>
                  </a:lnTo>
                  <a:lnTo>
                    <a:pt x="265934" y="109159"/>
                  </a:lnTo>
                  <a:lnTo>
                    <a:pt x="249409" y="167305"/>
                  </a:lnTo>
                  <a:lnTo>
                    <a:pt x="223961" y="229180"/>
                  </a:lnTo>
                  <a:lnTo>
                    <a:pt x="204809" y="292528"/>
                  </a:lnTo>
                  <a:lnTo>
                    <a:pt x="189761" y="344382"/>
                  </a:lnTo>
                  <a:lnTo>
                    <a:pt x="175524" y="399339"/>
                  </a:lnTo>
                  <a:lnTo>
                    <a:pt x="157934" y="454701"/>
                  </a:lnTo>
                  <a:lnTo>
                    <a:pt x="147399" y="479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79647" y="810694"/>
              <a:ext cx="66585" cy="189514"/>
            </a:xfrm>
            <a:custGeom>
              <a:avLst/>
              <a:gdLst/>
              <a:ahLst/>
              <a:cxnLst/>
              <a:rect l="0" t="0" r="0" b="0"/>
              <a:pathLst>
                <a:path w="66585" h="189514">
                  <a:moveTo>
                    <a:pt x="0" y="0"/>
                  </a:moveTo>
                  <a:lnTo>
                    <a:pt x="42662" y="55659"/>
                  </a:lnTo>
                  <a:lnTo>
                    <a:pt x="55226" y="76210"/>
                  </a:lnTo>
                  <a:lnTo>
                    <a:pt x="64709" y="100941"/>
                  </a:lnTo>
                  <a:lnTo>
                    <a:pt x="66584" y="124411"/>
                  </a:lnTo>
                  <a:lnTo>
                    <a:pt x="62349" y="145371"/>
                  </a:lnTo>
                  <a:lnTo>
                    <a:pt x="43685" y="174771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749444" y="267995"/>
            <a:ext cx="4715468" cy="595342"/>
            <a:chOff x="3749444" y="267995"/>
            <a:chExt cx="4715468" cy="595342"/>
          </a:xfrm>
        </p:grpSpPr>
        <p:sp>
          <p:nvSpPr>
            <p:cNvPr id="15" name="Freeform 14"/>
            <p:cNvSpPr/>
            <p:nvPr/>
          </p:nvSpPr>
          <p:spPr>
            <a:xfrm>
              <a:off x="3749444" y="267995"/>
              <a:ext cx="207679" cy="595342"/>
            </a:xfrm>
            <a:custGeom>
              <a:avLst/>
              <a:gdLst/>
              <a:ahLst/>
              <a:cxnLst/>
              <a:rect l="0" t="0" r="0" b="0"/>
              <a:pathLst>
                <a:path w="207679" h="595342">
                  <a:moveTo>
                    <a:pt x="177685" y="184730"/>
                  </a:moveTo>
                  <a:lnTo>
                    <a:pt x="186018" y="147252"/>
                  </a:lnTo>
                  <a:lnTo>
                    <a:pt x="184444" y="112404"/>
                  </a:lnTo>
                  <a:lnTo>
                    <a:pt x="169000" y="58569"/>
                  </a:lnTo>
                  <a:lnTo>
                    <a:pt x="157837" y="37411"/>
                  </a:lnTo>
                  <a:lnTo>
                    <a:pt x="127221" y="11358"/>
                  </a:lnTo>
                  <a:lnTo>
                    <a:pt x="101834" y="2391"/>
                  </a:lnTo>
                  <a:lnTo>
                    <a:pt x="88513" y="0"/>
                  </a:lnTo>
                  <a:lnTo>
                    <a:pt x="76123" y="1915"/>
                  </a:lnTo>
                  <a:lnTo>
                    <a:pt x="43088" y="20208"/>
                  </a:lnTo>
                  <a:lnTo>
                    <a:pt x="25837" y="34010"/>
                  </a:lnTo>
                  <a:lnTo>
                    <a:pt x="13491" y="54182"/>
                  </a:lnTo>
                  <a:lnTo>
                    <a:pt x="5274" y="79915"/>
                  </a:lnTo>
                  <a:lnTo>
                    <a:pt x="0" y="140976"/>
                  </a:lnTo>
                  <a:lnTo>
                    <a:pt x="1618" y="168793"/>
                  </a:lnTo>
                  <a:lnTo>
                    <a:pt x="21720" y="215247"/>
                  </a:lnTo>
                  <a:lnTo>
                    <a:pt x="48221" y="252629"/>
                  </a:lnTo>
                  <a:lnTo>
                    <a:pt x="74595" y="269709"/>
                  </a:lnTo>
                  <a:lnTo>
                    <a:pt x="110225" y="276589"/>
                  </a:lnTo>
                  <a:lnTo>
                    <a:pt x="130545" y="271960"/>
                  </a:lnTo>
                  <a:lnTo>
                    <a:pt x="162655" y="249924"/>
                  </a:lnTo>
                  <a:lnTo>
                    <a:pt x="178821" y="224324"/>
                  </a:lnTo>
                  <a:lnTo>
                    <a:pt x="202043" y="163452"/>
                  </a:lnTo>
                  <a:lnTo>
                    <a:pt x="204453" y="162356"/>
                  </a:lnTo>
                  <a:lnTo>
                    <a:pt x="207129" y="176735"/>
                  </a:lnTo>
                  <a:lnTo>
                    <a:pt x="207678" y="226391"/>
                  </a:lnTo>
                  <a:lnTo>
                    <a:pt x="201910" y="275583"/>
                  </a:lnTo>
                  <a:lnTo>
                    <a:pt x="198511" y="334092"/>
                  </a:lnTo>
                  <a:lnTo>
                    <a:pt x="191784" y="395881"/>
                  </a:lnTo>
                  <a:lnTo>
                    <a:pt x="189272" y="457473"/>
                  </a:lnTo>
                  <a:lnTo>
                    <a:pt x="187357" y="510948"/>
                  </a:lnTo>
                  <a:lnTo>
                    <a:pt x="179942" y="561643"/>
                  </a:lnTo>
                  <a:lnTo>
                    <a:pt x="177685" y="595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55722" y="326383"/>
              <a:ext cx="222179" cy="491427"/>
            </a:xfrm>
            <a:custGeom>
              <a:avLst/>
              <a:gdLst/>
              <a:ahLst/>
              <a:cxnLst/>
              <a:rect l="0" t="0" r="0" b="0"/>
              <a:pathLst>
                <a:path w="222179" h="491427">
                  <a:moveTo>
                    <a:pt x="155677" y="0"/>
                  </a:moveTo>
                  <a:lnTo>
                    <a:pt x="119760" y="55045"/>
                  </a:lnTo>
                  <a:lnTo>
                    <a:pt x="92343" y="106453"/>
                  </a:lnTo>
                  <a:lnTo>
                    <a:pt x="64625" y="169563"/>
                  </a:lnTo>
                  <a:lnTo>
                    <a:pt x="45900" y="216487"/>
                  </a:lnTo>
                  <a:lnTo>
                    <a:pt x="21732" y="278506"/>
                  </a:lnTo>
                  <a:lnTo>
                    <a:pt x="5346" y="336423"/>
                  </a:lnTo>
                  <a:lnTo>
                    <a:pt x="0" y="386940"/>
                  </a:lnTo>
                  <a:lnTo>
                    <a:pt x="4989" y="415299"/>
                  </a:lnTo>
                  <a:lnTo>
                    <a:pt x="21666" y="462100"/>
                  </a:lnTo>
                  <a:lnTo>
                    <a:pt x="28901" y="470673"/>
                  </a:lnTo>
                  <a:lnTo>
                    <a:pt x="49419" y="483319"/>
                  </a:lnTo>
                  <a:lnTo>
                    <a:pt x="92867" y="491426"/>
                  </a:lnTo>
                  <a:lnTo>
                    <a:pt x="119572" y="487083"/>
                  </a:lnTo>
                  <a:lnTo>
                    <a:pt x="151218" y="471484"/>
                  </a:lnTo>
                  <a:lnTo>
                    <a:pt x="175413" y="448925"/>
                  </a:lnTo>
                  <a:lnTo>
                    <a:pt x="215612" y="389221"/>
                  </a:lnTo>
                  <a:lnTo>
                    <a:pt x="220200" y="378803"/>
                  </a:lnTo>
                  <a:lnTo>
                    <a:pt x="222178" y="354750"/>
                  </a:lnTo>
                  <a:lnTo>
                    <a:pt x="217988" y="329632"/>
                  </a:lnTo>
                  <a:lnTo>
                    <a:pt x="208327" y="306770"/>
                  </a:lnTo>
                  <a:lnTo>
                    <a:pt x="198966" y="300440"/>
                  </a:lnTo>
                  <a:lnTo>
                    <a:pt x="172967" y="296526"/>
                  </a:lnTo>
                  <a:lnTo>
                    <a:pt x="131034" y="306488"/>
                  </a:lnTo>
                  <a:lnTo>
                    <a:pt x="109240" y="321051"/>
                  </a:lnTo>
                  <a:lnTo>
                    <a:pt x="92924" y="339221"/>
                  </a:lnTo>
                  <a:lnTo>
                    <a:pt x="59017" y="397946"/>
                  </a:lnTo>
                  <a:lnTo>
                    <a:pt x="5039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64082" y="332923"/>
              <a:ext cx="271423" cy="475886"/>
            </a:xfrm>
            <a:custGeom>
              <a:avLst/>
              <a:gdLst/>
              <a:ahLst/>
              <a:cxnLst/>
              <a:rect l="0" t="0" r="0" b="0"/>
              <a:pathLst>
                <a:path w="271423" h="475886">
                  <a:moveTo>
                    <a:pt x="52643" y="98745"/>
                  </a:moveTo>
                  <a:lnTo>
                    <a:pt x="35875" y="109923"/>
                  </a:lnTo>
                  <a:lnTo>
                    <a:pt x="28596" y="110876"/>
                  </a:lnTo>
                  <a:lnTo>
                    <a:pt x="14270" y="105696"/>
                  </a:lnTo>
                  <a:lnTo>
                    <a:pt x="10683" y="98700"/>
                  </a:lnTo>
                  <a:lnTo>
                    <a:pt x="9818" y="78448"/>
                  </a:lnTo>
                  <a:lnTo>
                    <a:pt x="16452" y="60088"/>
                  </a:lnTo>
                  <a:lnTo>
                    <a:pt x="39775" y="29238"/>
                  </a:lnTo>
                  <a:lnTo>
                    <a:pt x="65598" y="13289"/>
                  </a:lnTo>
                  <a:lnTo>
                    <a:pt x="95476" y="1155"/>
                  </a:lnTo>
                  <a:lnTo>
                    <a:pt x="116134" y="0"/>
                  </a:lnTo>
                  <a:lnTo>
                    <a:pt x="126556" y="1329"/>
                  </a:lnTo>
                  <a:lnTo>
                    <a:pt x="144375" y="12165"/>
                  </a:lnTo>
                  <a:lnTo>
                    <a:pt x="152402" y="19968"/>
                  </a:lnTo>
                  <a:lnTo>
                    <a:pt x="161321" y="41116"/>
                  </a:lnTo>
                  <a:lnTo>
                    <a:pt x="164116" y="66113"/>
                  </a:lnTo>
                  <a:lnTo>
                    <a:pt x="161458" y="92821"/>
                  </a:lnTo>
                  <a:lnTo>
                    <a:pt x="153258" y="114049"/>
                  </a:lnTo>
                  <a:lnTo>
                    <a:pt x="106273" y="171050"/>
                  </a:lnTo>
                  <a:lnTo>
                    <a:pt x="110014" y="167535"/>
                  </a:lnTo>
                  <a:lnTo>
                    <a:pt x="142041" y="163581"/>
                  </a:lnTo>
                  <a:lnTo>
                    <a:pt x="199337" y="173588"/>
                  </a:lnTo>
                  <a:lnTo>
                    <a:pt x="210100" y="176716"/>
                  </a:lnTo>
                  <a:lnTo>
                    <a:pt x="228299" y="189551"/>
                  </a:lnTo>
                  <a:lnTo>
                    <a:pt x="243016" y="206953"/>
                  </a:lnTo>
                  <a:lnTo>
                    <a:pt x="265912" y="257057"/>
                  </a:lnTo>
                  <a:lnTo>
                    <a:pt x="271422" y="299550"/>
                  </a:lnTo>
                  <a:lnTo>
                    <a:pt x="267465" y="349186"/>
                  </a:lnTo>
                  <a:lnTo>
                    <a:pt x="258883" y="389759"/>
                  </a:lnTo>
                  <a:lnTo>
                    <a:pt x="246081" y="409798"/>
                  </a:lnTo>
                  <a:lnTo>
                    <a:pt x="205238" y="449063"/>
                  </a:lnTo>
                  <a:lnTo>
                    <a:pt x="169346" y="468225"/>
                  </a:lnTo>
                  <a:lnTo>
                    <a:pt x="112177" y="475885"/>
                  </a:lnTo>
                  <a:lnTo>
                    <a:pt x="81442" y="474593"/>
                  </a:lnTo>
                  <a:lnTo>
                    <a:pt x="22077" y="453941"/>
                  </a:lnTo>
                  <a:lnTo>
                    <a:pt x="0" y="446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37948" y="305326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0529" y="50433"/>
                  </a:lnTo>
                  <a:lnTo>
                    <a:pt x="10529" y="108920"/>
                  </a:lnTo>
                  <a:lnTo>
                    <a:pt x="10529" y="154084"/>
                  </a:lnTo>
                  <a:lnTo>
                    <a:pt x="10529" y="208781"/>
                  </a:lnTo>
                  <a:lnTo>
                    <a:pt x="10529" y="254624"/>
                  </a:lnTo>
                  <a:lnTo>
                    <a:pt x="10529" y="314610"/>
                  </a:lnTo>
                  <a:lnTo>
                    <a:pt x="4939" y="361889"/>
                  </a:lnTo>
                  <a:lnTo>
                    <a:pt x="1463" y="414893"/>
                  </a:lnTo>
                  <a:lnTo>
                    <a:pt x="289" y="47536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58963" y="463253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77771" y="7236"/>
                  </a:lnTo>
                  <a:lnTo>
                    <a:pt x="224668" y="12998"/>
                  </a:lnTo>
                  <a:lnTo>
                    <a:pt x="168511" y="19465"/>
                  </a:lnTo>
                  <a:lnTo>
                    <a:pt x="112711" y="26175"/>
                  </a:lnTo>
                  <a:lnTo>
                    <a:pt x="57313" y="299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56647" y="589595"/>
              <a:ext cx="236390" cy="224160"/>
            </a:xfrm>
            <a:custGeom>
              <a:avLst/>
              <a:gdLst/>
              <a:ahLst/>
              <a:cxnLst/>
              <a:rect l="0" t="0" r="0" b="0"/>
              <a:pathLst>
                <a:path w="236390" h="224160">
                  <a:moveTo>
                    <a:pt x="165570" y="31586"/>
                  </a:moveTo>
                  <a:lnTo>
                    <a:pt x="116019" y="16932"/>
                  </a:lnTo>
                  <a:lnTo>
                    <a:pt x="82258" y="18015"/>
                  </a:lnTo>
                  <a:lnTo>
                    <a:pt x="50028" y="25745"/>
                  </a:lnTo>
                  <a:lnTo>
                    <a:pt x="23841" y="41034"/>
                  </a:lnTo>
                  <a:lnTo>
                    <a:pt x="11723" y="56842"/>
                  </a:lnTo>
                  <a:lnTo>
                    <a:pt x="6853" y="65971"/>
                  </a:lnTo>
                  <a:lnTo>
                    <a:pt x="0" y="106765"/>
                  </a:lnTo>
                  <a:lnTo>
                    <a:pt x="3559" y="144718"/>
                  </a:lnTo>
                  <a:lnTo>
                    <a:pt x="15186" y="167265"/>
                  </a:lnTo>
                  <a:lnTo>
                    <a:pt x="41463" y="196569"/>
                  </a:lnTo>
                  <a:lnTo>
                    <a:pt x="62449" y="211367"/>
                  </a:lnTo>
                  <a:lnTo>
                    <a:pt x="87373" y="221843"/>
                  </a:lnTo>
                  <a:lnTo>
                    <a:pt x="110929" y="224159"/>
                  </a:lnTo>
                  <a:lnTo>
                    <a:pt x="133097" y="220119"/>
                  </a:lnTo>
                  <a:lnTo>
                    <a:pt x="186510" y="191970"/>
                  </a:lnTo>
                  <a:lnTo>
                    <a:pt x="212589" y="171654"/>
                  </a:lnTo>
                  <a:lnTo>
                    <a:pt x="229545" y="145227"/>
                  </a:lnTo>
                  <a:lnTo>
                    <a:pt x="236389" y="109581"/>
                  </a:lnTo>
                  <a:lnTo>
                    <a:pt x="232827" y="74973"/>
                  </a:lnTo>
                  <a:lnTo>
                    <a:pt x="224318" y="56328"/>
                  </a:lnTo>
                  <a:lnTo>
                    <a:pt x="211567" y="40243"/>
                  </a:lnTo>
                  <a:lnTo>
                    <a:pt x="184659" y="19203"/>
                  </a:lnTo>
                  <a:lnTo>
                    <a:pt x="153289" y="6210"/>
                  </a:lnTo>
                  <a:lnTo>
                    <a:pt x="102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69699" y="305326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9604" y="48931"/>
                  </a:lnTo>
                  <a:lnTo>
                    <a:pt x="2846" y="99896"/>
                  </a:lnTo>
                  <a:lnTo>
                    <a:pt x="3962" y="153211"/>
                  </a:lnTo>
                  <a:lnTo>
                    <a:pt x="8583" y="204883"/>
                  </a:lnTo>
                  <a:lnTo>
                    <a:pt x="9952" y="264647"/>
                  </a:lnTo>
                  <a:lnTo>
                    <a:pt x="7238" y="317450"/>
                  </a:lnTo>
                  <a:lnTo>
                    <a:pt x="1430" y="377911"/>
                  </a:lnTo>
                  <a:lnTo>
                    <a:pt x="423" y="428868"/>
                  </a:lnTo>
                  <a:lnTo>
                    <a:pt x="188" y="45733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53886" y="547481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4596" y="0"/>
                  </a:lnTo>
                  <a:lnTo>
                    <a:pt x="143186" y="0"/>
                  </a:lnTo>
                  <a:lnTo>
                    <a:pt x="84782" y="0"/>
                  </a:lnTo>
                  <a:lnTo>
                    <a:pt x="281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39216" y="294797"/>
              <a:ext cx="377966" cy="514766"/>
            </a:xfrm>
            <a:custGeom>
              <a:avLst/>
              <a:gdLst/>
              <a:ahLst/>
              <a:cxnLst/>
              <a:rect l="0" t="0" r="0" b="0"/>
              <a:pathLst>
                <a:path w="377966" h="514766">
                  <a:moveTo>
                    <a:pt x="9468" y="0"/>
                  </a:moveTo>
                  <a:lnTo>
                    <a:pt x="1134" y="37478"/>
                  </a:lnTo>
                  <a:lnTo>
                    <a:pt x="2709" y="72326"/>
                  </a:lnTo>
                  <a:lnTo>
                    <a:pt x="8132" y="132310"/>
                  </a:lnTo>
                  <a:lnTo>
                    <a:pt x="14662" y="180103"/>
                  </a:lnTo>
                  <a:lnTo>
                    <a:pt x="18416" y="235078"/>
                  </a:lnTo>
                  <a:lnTo>
                    <a:pt x="19528" y="295821"/>
                  </a:lnTo>
                  <a:lnTo>
                    <a:pt x="19858" y="358272"/>
                  </a:lnTo>
                  <a:lnTo>
                    <a:pt x="19955" y="415641"/>
                  </a:lnTo>
                  <a:lnTo>
                    <a:pt x="12752" y="479022"/>
                  </a:lnTo>
                  <a:lnTo>
                    <a:pt x="9271" y="514200"/>
                  </a:lnTo>
                  <a:lnTo>
                    <a:pt x="6997" y="514765"/>
                  </a:lnTo>
                  <a:lnTo>
                    <a:pt x="4311" y="511633"/>
                  </a:lnTo>
                  <a:lnTo>
                    <a:pt x="0" y="471814"/>
                  </a:lnTo>
                  <a:lnTo>
                    <a:pt x="2269" y="408836"/>
                  </a:lnTo>
                  <a:lnTo>
                    <a:pt x="13635" y="351250"/>
                  </a:lnTo>
                  <a:lnTo>
                    <a:pt x="23701" y="316984"/>
                  </a:lnTo>
                  <a:lnTo>
                    <a:pt x="29485" y="308419"/>
                  </a:lnTo>
                  <a:lnTo>
                    <a:pt x="45270" y="295783"/>
                  </a:lnTo>
                  <a:lnTo>
                    <a:pt x="70224" y="292506"/>
                  </a:lnTo>
                  <a:lnTo>
                    <a:pt x="85067" y="293270"/>
                  </a:lnTo>
                  <a:lnTo>
                    <a:pt x="107798" y="303478"/>
                  </a:lnTo>
                  <a:lnTo>
                    <a:pt x="141455" y="338627"/>
                  </a:lnTo>
                  <a:lnTo>
                    <a:pt x="157889" y="374595"/>
                  </a:lnTo>
                  <a:lnTo>
                    <a:pt x="165517" y="435906"/>
                  </a:lnTo>
                  <a:lnTo>
                    <a:pt x="165669" y="471789"/>
                  </a:lnTo>
                  <a:lnTo>
                    <a:pt x="163904" y="472454"/>
                  </a:lnTo>
                  <a:lnTo>
                    <a:pt x="161558" y="469387"/>
                  </a:lnTo>
                  <a:lnTo>
                    <a:pt x="163846" y="442715"/>
                  </a:lnTo>
                  <a:lnTo>
                    <a:pt x="176270" y="394120"/>
                  </a:lnTo>
                  <a:lnTo>
                    <a:pt x="187327" y="375596"/>
                  </a:lnTo>
                  <a:lnTo>
                    <a:pt x="206279" y="362684"/>
                  </a:lnTo>
                  <a:lnTo>
                    <a:pt x="261726" y="333807"/>
                  </a:lnTo>
                  <a:lnTo>
                    <a:pt x="314738" y="307272"/>
                  </a:lnTo>
                  <a:lnTo>
                    <a:pt x="329587" y="290984"/>
                  </a:lnTo>
                  <a:lnTo>
                    <a:pt x="335185" y="281727"/>
                  </a:lnTo>
                  <a:lnTo>
                    <a:pt x="336576" y="273216"/>
                  </a:lnTo>
                  <a:lnTo>
                    <a:pt x="335164" y="265202"/>
                  </a:lnTo>
                  <a:lnTo>
                    <a:pt x="331884" y="257520"/>
                  </a:lnTo>
                  <a:lnTo>
                    <a:pt x="315760" y="245865"/>
                  </a:lnTo>
                  <a:lnTo>
                    <a:pt x="304910" y="241119"/>
                  </a:lnTo>
                  <a:lnTo>
                    <a:pt x="280376" y="238965"/>
                  </a:lnTo>
                  <a:lnTo>
                    <a:pt x="256213" y="243078"/>
                  </a:lnTo>
                  <a:lnTo>
                    <a:pt x="229456" y="258547"/>
                  </a:lnTo>
                  <a:lnTo>
                    <a:pt x="214085" y="271278"/>
                  </a:lnTo>
                  <a:lnTo>
                    <a:pt x="205694" y="290974"/>
                  </a:lnTo>
                  <a:lnTo>
                    <a:pt x="193799" y="348107"/>
                  </a:lnTo>
                  <a:lnTo>
                    <a:pt x="200730" y="400908"/>
                  </a:lnTo>
                  <a:lnTo>
                    <a:pt x="213147" y="439322"/>
                  </a:lnTo>
                  <a:lnTo>
                    <a:pt x="226334" y="460807"/>
                  </a:lnTo>
                  <a:lnTo>
                    <a:pt x="253489" y="484886"/>
                  </a:lnTo>
                  <a:lnTo>
                    <a:pt x="273509" y="495485"/>
                  </a:lnTo>
                  <a:lnTo>
                    <a:pt x="315690" y="502440"/>
                  </a:lnTo>
                  <a:lnTo>
                    <a:pt x="377965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44161" y="552203"/>
              <a:ext cx="325788" cy="248290"/>
            </a:xfrm>
            <a:custGeom>
              <a:avLst/>
              <a:gdLst/>
              <a:ahLst/>
              <a:cxnLst/>
              <a:rect l="0" t="0" r="0" b="0"/>
              <a:pathLst>
                <a:path w="325788" h="248290">
                  <a:moveTo>
                    <a:pt x="20461" y="68978"/>
                  </a:moveTo>
                  <a:lnTo>
                    <a:pt x="9282" y="80156"/>
                  </a:lnTo>
                  <a:lnTo>
                    <a:pt x="3794" y="98123"/>
                  </a:lnTo>
                  <a:lnTo>
                    <a:pt x="1152" y="161290"/>
                  </a:lnTo>
                  <a:lnTo>
                    <a:pt x="7851" y="216587"/>
                  </a:lnTo>
                  <a:lnTo>
                    <a:pt x="7838" y="236358"/>
                  </a:lnTo>
                  <a:lnTo>
                    <a:pt x="6196" y="236716"/>
                  </a:lnTo>
                  <a:lnTo>
                    <a:pt x="3932" y="233446"/>
                  </a:lnTo>
                  <a:lnTo>
                    <a:pt x="0" y="173622"/>
                  </a:lnTo>
                  <a:lnTo>
                    <a:pt x="5111" y="117984"/>
                  </a:lnTo>
                  <a:lnTo>
                    <a:pt x="20750" y="59357"/>
                  </a:lnTo>
                  <a:lnTo>
                    <a:pt x="24163" y="48526"/>
                  </a:lnTo>
                  <a:lnTo>
                    <a:pt x="37314" y="30252"/>
                  </a:lnTo>
                  <a:lnTo>
                    <a:pt x="45734" y="22104"/>
                  </a:lnTo>
                  <a:lnTo>
                    <a:pt x="54857" y="19011"/>
                  </a:lnTo>
                  <a:lnTo>
                    <a:pt x="74353" y="21814"/>
                  </a:lnTo>
                  <a:lnTo>
                    <a:pt x="99470" y="36546"/>
                  </a:lnTo>
                  <a:lnTo>
                    <a:pt x="111337" y="52224"/>
                  </a:lnTo>
                  <a:lnTo>
                    <a:pt x="132254" y="109536"/>
                  </a:lnTo>
                  <a:lnTo>
                    <a:pt x="146702" y="164120"/>
                  </a:lnTo>
                  <a:lnTo>
                    <a:pt x="160820" y="214373"/>
                  </a:lnTo>
                  <a:lnTo>
                    <a:pt x="164336" y="217381"/>
                  </a:lnTo>
                  <a:lnTo>
                    <a:pt x="167850" y="214707"/>
                  </a:lnTo>
                  <a:lnTo>
                    <a:pt x="194981" y="173826"/>
                  </a:lnTo>
                  <a:lnTo>
                    <a:pt x="235348" y="143284"/>
                  </a:lnTo>
                  <a:lnTo>
                    <a:pt x="292732" y="100617"/>
                  </a:lnTo>
                  <a:lnTo>
                    <a:pt x="306416" y="85379"/>
                  </a:lnTo>
                  <a:lnTo>
                    <a:pt x="316399" y="66909"/>
                  </a:lnTo>
                  <a:lnTo>
                    <a:pt x="318495" y="47001"/>
                  </a:lnTo>
                  <a:lnTo>
                    <a:pt x="317416" y="36779"/>
                  </a:lnTo>
                  <a:lnTo>
                    <a:pt x="306859" y="19182"/>
                  </a:lnTo>
                  <a:lnTo>
                    <a:pt x="299130" y="11214"/>
                  </a:lnTo>
                  <a:lnTo>
                    <a:pt x="278064" y="2361"/>
                  </a:lnTo>
                  <a:lnTo>
                    <a:pt x="265896" y="0"/>
                  </a:lnTo>
                  <a:lnTo>
                    <a:pt x="246136" y="3616"/>
                  </a:lnTo>
                  <a:lnTo>
                    <a:pt x="229555" y="14192"/>
                  </a:lnTo>
                  <a:lnTo>
                    <a:pt x="214388" y="30591"/>
                  </a:lnTo>
                  <a:lnTo>
                    <a:pt x="198283" y="65143"/>
                  </a:lnTo>
                  <a:lnTo>
                    <a:pt x="191691" y="105016"/>
                  </a:lnTo>
                  <a:lnTo>
                    <a:pt x="197870" y="154345"/>
                  </a:lnTo>
                  <a:lnTo>
                    <a:pt x="208207" y="197737"/>
                  </a:lnTo>
                  <a:lnTo>
                    <a:pt x="232068" y="235138"/>
                  </a:lnTo>
                  <a:lnTo>
                    <a:pt x="238741" y="242923"/>
                  </a:lnTo>
                  <a:lnTo>
                    <a:pt x="247869" y="246942"/>
                  </a:lnTo>
                  <a:lnTo>
                    <a:pt x="270490" y="248289"/>
                  </a:lnTo>
                  <a:lnTo>
                    <a:pt x="325787" y="2269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93292" y="589535"/>
              <a:ext cx="229341" cy="219300"/>
            </a:xfrm>
            <a:custGeom>
              <a:avLst/>
              <a:gdLst/>
              <a:ahLst/>
              <a:cxnLst/>
              <a:rect l="0" t="0" r="0" b="0"/>
              <a:pathLst>
                <a:path w="229341" h="219300">
                  <a:moveTo>
                    <a:pt x="124055" y="136931"/>
                  </a:moveTo>
                  <a:lnTo>
                    <a:pt x="139696" y="118950"/>
                  </a:lnTo>
                  <a:lnTo>
                    <a:pt x="147774" y="102033"/>
                  </a:lnTo>
                  <a:lnTo>
                    <a:pt x="153310" y="67189"/>
                  </a:lnTo>
                  <a:lnTo>
                    <a:pt x="148365" y="43933"/>
                  </a:lnTo>
                  <a:lnTo>
                    <a:pt x="137199" y="23069"/>
                  </a:lnTo>
                  <a:lnTo>
                    <a:pt x="120538" y="5997"/>
                  </a:lnTo>
                  <a:lnTo>
                    <a:pt x="110012" y="1678"/>
                  </a:lnTo>
                  <a:lnTo>
                    <a:pt x="85839" y="0"/>
                  </a:lnTo>
                  <a:lnTo>
                    <a:pt x="65735" y="6273"/>
                  </a:lnTo>
                  <a:lnTo>
                    <a:pt x="49002" y="18029"/>
                  </a:lnTo>
                  <a:lnTo>
                    <a:pt x="27597" y="44379"/>
                  </a:lnTo>
                  <a:lnTo>
                    <a:pt x="5432" y="95107"/>
                  </a:lnTo>
                  <a:lnTo>
                    <a:pt x="0" y="132078"/>
                  </a:lnTo>
                  <a:lnTo>
                    <a:pt x="3980" y="172668"/>
                  </a:lnTo>
                  <a:lnTo>
                    <a:pt x="18157" y="208741"/>
                  </a:lnTo>
                  <a:lnTo>
                    <a:pt x="25380" y="215220"/>
                  </a:lnTo>
                  <a:lnTo>
                    <a:pt x="33705" y="218369"/>
                  </a:lnTo>
                  <a:lnTo>
                    <a:pt x="42765" y="219299"/>
                  </a:lnTo>
                  <a:lnTo>
                    <a:pt x="62190" y="210974"/>
                  </a:lnTo>
                  <a:lnTo>
                    <a:pt x="81351" y="194405"/>
                  </a:lnTo>
                  <a:lnTo>
                    <a:pt x="109597" y="148760"/>
                  </a:lnTo>
                  <a:lnTo>
                    <a:pt x="126789" y="105602"/>
                  </a:lnTo>
                  <a:lnTo>
                    <a:pt x="129387" y="103177"/>
                  </a:lnTo>
                  <a:lnTo>
                    <a:pt x="131120" y="106239"/>
                  </a:lnTo>
                  <a:lnTo>
                    <a:pt x="149035" y="169185"/>
                  </a:lnTo>
                  <a:lnTo>
                    <a:pt x="164862" y="194711"/>
                  </a:lnTo>
                  <a:lnTo>
                    <a:pt x="173486" y="198847"/>
                  </a:lnTo>
                  <a:lnTo>
                    <a:pt x="195547" y="200324"/>
                  </a:lnTo>
                  <a:lnTo>
                    <a:pt x="211591" y="197081"/>
                  </a:lnTo>
                  <a:lnTo>
                    <a:pt x="229340" y="189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67707" y="579067"/>
              <a:ext cx="102325" cy="212933"/>
            </a:xfrm>
            <a:custGeom>
              <a:avLst/>
              <a:gdLst/>
              <a:ahLst/>
              <a:cxnLst/>
              <a:rect l="0" t="0" r="0" b="0"/>
              <a:pathLst>
                <a:path w="102325" h="212933">
                  <a:moveTo>
                    <a:pt x="7567" y="94756"/>
                  </a:moveTo>
                  <a:lnTo>
                    <a:pt x="1502" y="127208"/>
                  </a:lnTo>
                  <a:lnTo>
                    <a:pt x="15287" y="189589"/>
                  </a:lnTo>
                  <a:lnTo>
                    <a:pt x="22983" y="212932"/>
                  </a:lnTo>
                  <a:lnTo>
                    <a:pt x="7033" y="156936"/>
                  </a:lnTo>
                  <a:lnTo>
                    <a:pt x="0" y="119809"/>
                  </a:lnTo>
                  <a:lnTo>
                    <a:pt x="1036" y="78003"/>
                  </a:lnTo>
                  <a:lnTo>
                    <a:pt x="7004" y="54555"/>
                  </a:lnTo>
                  <a:lnTo>
                    <a:pt x="17455" y="32435"/>
                  </a:lnTo>
                  <a:lnTo>
                    <a:pt x="36139" y="17145"/>
                  </a:lnTo>
                  <a:lnTo>
                    <a:pt x="58870" y="7620"/>
                  </a:lnTo>
                  <a:lnTo>
                    <a:pt x="1023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18682" y="583628"/>
              <a:ext cx="141623" cy="190583"/>
            </a:xfrm>
            <a:custGeom>
              <a:avLst/>
              <a:gdLst/>
              <a:ahLst/>
              <a:cxnLst/>
              <a:rect l="0" t="0" r="0" b="0"/>
              <a:pathLst>
                <a:path w="141623" h="190583">
                  <a:moveTo>
                    <a:pt x="35577" y="90195"/>
                  </a:moveTo>
                  <a:lnTo>
                    <a:pt x="57934" y="90195"/>
                  </a:lnTo>
                  <a:lnTo>
                    <a:pt x="88605" y="79017"/>
                  </a:lnTo>
                  <a:lnTo>
                    <a:pt x="119919" y="60887"/>
                  </a:lnTo>
                  <a:lnTo>
                    <a:pt x="134674" y="44414"/>
                  </a:lnTo>
                  <a:lnTo>
                    <a:pt x="140246" y="35108"/>
                  </a:lnTo>
                  <a:lnTo>
                    <a:pt x="141622" y="26564"/>
                  </a:lnTo>
                  <a:lnTo>
                    <a:pt x="140198" y="18529"/>
                  </a:lnTo>
                  <a:lnTo>
                    <a:pt x="136910" y="10832"/>
                  </a:lnTo>
                  <a:lnTo>
                    <a:pt x="130039" y="5701"/>
                  </a:lnTo>
                  <a:lnTo>
                    <a:pt x="109925" y="0"/>
                  </a:lnTo>
                  <a:lnTo>
                    <a:pt x="88508" y="3705"/>
                  </a:lnTo>
                  <a:lnTo>
                    <a:pt x="59839" y="18945"/>
                  </a:lnTo>
                  <a:lnTo>
                    <a:pt x="36526" y="41398"/>
                  </a:lnTo>
                  <a:lnTo>
                    <a:pt x="17921" y="70278"/>
                  </a:lnTo>
                  <a:lnTo>
                    <a:pt x="1153" y="117067"/>
                  </a:lnTo>
                  <a:lnTo>
                    <a:pt x="0" y="140743"/>
                  </a:lnTo>
                  <a:lnTo>
                    <a:pt x="4557" y="161794"/>
                  </a:lnTo>
                  <a:lnTo>
                    <a:pt x="14381" y="178949"/>
                  </a:lnTo>
                  <a:lnTo>
                    <a:pt x="22616" y="184459"/>
                  </a:lnTo>
                  <a:lnTo>
                    <a:pt x="44245" y="190582"/>
                  </a:lnTo>
                  <a:lnTo>
                    <a:pt x="98748" y="184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22130" y="560937"/>
              <a:ext cx="214246" cy="220719"/>
            </a:xfrm>
            <a:custGeom>
              <a:avLst/>
              <a:gdLst/>
              <a:ahLst/>
              <a:cxnLst/>
              <a:rect l="0" t="0" r="0" b="0"/>
              <a:pathLst>
                <a:path w="214246" h="220719">
                  <a:moveTo>
                    <a:pt x="126927" y="18130"/>
                  </a:moveTo>
                  <a:lnTo>
                    <a:pt x="115749" y="6951"/>
                  </a:lnTo>
                  <a:lnTo>
                    <a:pt x="97782" y="1463"/>
                  </a:lnTo>
                  <a:lnTo>
                    <a:pt x="86440" y="0"/>
                  </a:lnTo>
                  <a:lnTo>
                    <a:pt x="64479" y="4613"/>
                  </a:lnTo>
                  <a:lnTo>
                    <a:pt x="35504" y="20364"/>
                  </a:lnTo>
                  <a:lnTo>
                    <a:pt x="4752" y="46647"/>
                  </a:lnTo>
                  <a:lnTo>
                    <a:pt x="1024" y="54689"/>
                  </a:lnTo>
                  <a:lnTo>
                    <a:pt x="0" y="72983"/>
                  </a:lnTo>
                  <a:lnTo>
                    <a:pt x="6565" y="89692"/>
                  </a:lnTo>
                  <a:lnTo>
                    <a:pt x="11591" y="97424"/>
                  </a:lnTo>
                  <a:lnTo>
                    <a:pt x="19621" y="102578"/>
                  </a:lnTo>
                  <a:lnTo>
                    <a:pt x="41021" y="108305"/>
                  </a:lnTo>
                  <a:lnTo>
                    <a:pt x="95120" y="107069"/>
                  </a:lnTo>
                  <a:lnTo>
                    <a:pt x="158493" y="123829"/>
                  </a:lnTo>
                  <a:lnTo>
                    <a:pt x="178391" y="131788"/>
                  </a:lnTo>
                  <a:lnTo>
                    <a:pt x="195033" y="143124"/>
                  </a:lnTo>
                  <a:lnTo>
                    <a:pt x="207109" y="159081"/>
                  </a:lnTo>
                  <a:lnTo>
                    <a:pt x="211967" y="168249"/>
                  </a:lnTo>
                  <a:lnTo>
                    <a:pt x="214245" y="187795"/>
                  </a:lnTo>
                  <a:lnTo>
                    <a:pt x="213215" y="197920"/>
                  </a:lnTo>
                  <a:lnTo>
                    <a:pt x="207849" y="205841"/>
                  </a:lnTo>
                  <a:lnTo>
                    <a:pt x="189409" y="217760"/>
                  </a:lnTo>
                  <a:lnTo>
                    <a:pt x="165615" y="220718"/>
                  </a:lnTo>
                  <a:lnTo>
                    <a:pt x="112212" y="218674"/>
                  </a:lnTo>
                  <a:lnTo>
                    <a:pt x="57182" y="201571"/>
                  </a:lnTo>
                  <a:lnTo>
                    <a:pt x="32170" y="197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90390" y="347440"/>
              <a:ext cx="37653" cy="410612"/>
            </a:xfrm>
            <a:custGeom>
              <a:avLst/>
              <a:gdLst/>
              <a:ahLst/>
              <a:cxnLst/>
              <a:rect l="0" t="0" r="0" b="0"/>
              <a:pathLst>
                <a:path w="37653" h="410612">
                  <a:moveTo>
                    <a:pt x="6066" y="0"/>
                  </a:moveTo>
                  <a:lnTo>
                    <a:pt x="0" y="42027"/>
                  </a:lnTo>
                  <a:lnTo>
                    <a:pt x="4521" y="103535"/>
                  </a:lnTo>
                  <a:lnTo>
                    <a:pt x="11349" y="155502"/>
                  </a:lnTo>
                  <a:lnTo>
                    <a:pt x="15040" y="211151"/>
                  </a:lnTo>
                  <a:lnTo>
                    <a:pt x="24693" y="272036"/>
                  </a:lnTo>
                  <a:lnTo>
                    <a:pt x="34746" y="334842"/>
                  </a:lnTo>
                  <a:lnTo>
                    <a:pt x="36790" y="375293"/>
                  </a:lnTo>
                  <a:lnTo>
                    <a:pt x="3765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70114" y="484310"/>
              <a:ext cx="294798" cy="1"/>
            </a:xfrm>
            <a:custGeom>
              <a:avLst/>
              <a:gdLst/>
              <a:ahLst/>
              <a:cxnLst/>
              <a:rect l="0" t="0" r="0" b="0"/>
              <a:pathLst>
                <a:path w="294798" h="1">
                  <a:moveTo>
                    <a:pt x="294797" y="0"/>
                  </a:moveTo>
                  <a:lnTo>
                    <a:pt x="236181" y="0"/>
                  </a:lnTo>
                  <a:lnTo>
                    <a:pt x="179667" y="0"/>
                  </a:lnTo>
                  <a:lnTo>
                    <a:pt x="123425" y="0"/>
                  </a:lnTo>
                  <a:lnTo>
                    <a:pt x="64646" y="0"/>
                  </a:lnTo>
                  <a:lnTo>
                    <a:pt x="141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16062" y="1295005"/>
            <a:ext cx="2663711" cy="551175"/>
            <a:chOff x="1316062" y="1295005"/>
            <a:chExt cx="2663711" cy="551175"/>
          </a:xfrm>
        </p:grpSpPr>
        <p:sp>
          <p:nvSpPr>
            <p:cNvPr id="32" name="Freeform 31"/>
            <p:cNvSpPr/>
            <p:nvPr/>
          </p:nvSpPr>
          <p:spPr>
            <a:xfrm>
              <a:off x="1421347" y="1295005"/>
              <a:ext cx="20751" cy="526426"/>
            </a:xfrm>
            <a:custGeom>
              <a:avLst/>
              <a:gdLst/>
              <a:ahLst/>
              <a:cxnLst/>
              <a:rect l="0" t="0" r="0" b="0"/>
              <a:pathLst>
                <a:path w="20751" h="526426">
                  <a:moveTo>
                    <a:pt x="10528" y="0"/>
                  </a:moveTo>
                  <a:lnTo>
                    <a:pt x="4462" y="34791"/>
                  </a:lnTo>
                  <a:lnTo>
                    <a:pt x="8983" y="96776"/>
                  </a:lnTo>
                  <a:lnTo>
                    <a:pt x="13190" y="154236"/>
                  </a:lnTo>
                  <a:lnTo>
                    <a:pt x="17560" y="198401"/>
                  </a:lnTo>
                  <a:lnTo>
                    <a:pt x="20021" y="260386"/>
                  </a:lnTo>
                  <a:lnTo>
                    <a:pt x="20750" y="312938"/>
                  </a:lnTo>
                  <a:lnTo>
                    <a:pt x="19796" y="374132"/>
                  </a:lnTo>
                  <a:lnTo>
                    <a:pt x="12705" y="434861"/>
                  </a:lnTo>
                  <a:lnTo>
                    <a:pt x="5369" y="49131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16062" y="1495046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5867" y="8333"/>
                  </a:lnTo>
                  <a:lnTo>
                    <a:pt x="198021" y="9878"/>
                  </a:lnTo>
                  <a:lnTo>
                    <a:pt x="146800" y="13455"/>
                  </a:lnTo>
                  <a:lnTo>
                    <a:pt x="94579" y="21924"/>
                  </a:lnTo>
                  <a:lnTo>
                    <a:pt x="35710" y="352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39046" y="1582523"/>
              <a:ext cx="177100" cy="225251"/>
            </a:xfrm>
            <a:custGeom>
              <a:avLst/>
              <a:gdLst/>
              <a:ahLst/>
              <a:cxnLst/>
              <a:rect l="0" t="0" r="0" b="0"/>
              <a:pathLst>
                <a:path w="177100" h="225251">
                  <a:moveTo>
                    <a:pt x="29700" y="112565"/>
                  </a:moveTo>
                  <a:lnTo>
                    <a:pt x="88316" y="112565"/>
                  </a:lnTo>
                  <a:lnTo>
                    <a:pt x="108784" y="106326"/>
                  </a:lnTo>
                  <a:lnTo>
                    <a:pt x="140988" y="83256"/>
                  </a:lnTo>
                  <a:lnTo>
                    <a:pt x="157171" y="57477"/>
                  </a:lnTo>
                  <a:lnTo>
                    <a:pt x="157964" y="47764"/>
                  </a:lnTo>
                  <a:lnTo>
                    <a:pt x="152607" y="27612"/>
                  </a:lnTo>
                  <a:lnTo>
                    <a:pt x="145563" y="19665"/>
                  </a:lnTo>
                  <a:lnTo>
                    <a:pt x="125258" y="7715"/>
                  </a:lnTo>
                  <a:lnTo>
                    <a:pt x="81930" y="0"/>
                  </a:lnTo>
                  <a:lnTo>
                    <a:pt x="58372" y="4434"/>
                  </a:lnTo>
                  <a:lnTo>
                    <a:pt x="31956" y="20085"/>
                  </a:lnTo>
                  <a:lnTo>
                    <a:pt x="17834" y="34028"/>
                  </a:lnTo>
                  <a:lnTo>
                    <a:pt x="7659" y="51923"/>
                  </a:lnTo>
                  <a:lnTo>
                    <a:pt x="0" y="107648"/>
                  </a:lnTo>
                  <a:lnTo>
                    <a:pt x="1013" y="149583"/>
                  </a:lnTo>
                  <a:lnTo>
                    <a:pt x="15091" y="183584"/>
                  </a:lnTo>
                  <a:lnTo>
                    <a:pt x="27496" y="201061"/>
                  </a:lnTo>
                  <a:lnTo>
                    <a:pt x="43928" y="213508"/>
                  </a:lnTo>
                  <a:lnTo>
                    <a:pt x="65269" y="221769"/>
                  </a:lnTo>
                  <a:lnTo>
                    <a:pt x="107829" y="225250"/>
                  </a:lnTo>
                  <a:lnTo>
                    <a:pt x="151718" y="216538"/>
                  </a:lnTo>
                  <a:lnTo>
                    <a:pt x="177099" y="2073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68787" y="1640760"/>
              <a:ext cx="178986" cy="182938"/>
            </a:xfrm>
            <a:custGeom>
              <a:avLst/>
              <a:gdLst/>
              <a:ahLst/>
              <a:cxnLst/>
              <a:rect l="0" t="0" r="0" b="0"/>
              <a:pathLst>
                <a:path w="178986" h="182938">
                  <a:moveTo>
                    <a:pt x="0" y="43799"/>
                  </a:moveTo>
                  <a:lnTo>
                    <a:pt x="5589" y="102416"/>
                  </a:lnTo>
                  <a:lnTo>
                    <a:pt x="10723" y="155420"/>
                  </a:lnTo>
                  <a:lnTo>
                    <a:pt x="16305" y="182937"/>
                  </a:lnTo>
                  <a:lnTo>
                    <a:pt x="15550" y="182181"/>
                  </a:lnTo>
                  <a:lnTo>
                    <a:pt x="5931" y="150163"/>
                  </a:lnTo>
                  <a:lnTo>
                    <a:pt x="7347" y="112229"/>
                  </a:lnTo>
                  <a:lnTo>
                    <a:pt x="21563" y="55020"/>
                  </a:lnTo>
                  <a:lnTo>
                    <a:pt x="29471" y="34748"/>
                  </a:lnTo>
                  <a:lnTo>
                    <a:pt x="40784" y="17940"/>
                  </a:lnTo>
                  <a:lnTo>
                    <a:pt x="56731" y="5790"/>
                  </a:lnTo>
                  <a:lnTo>
                    <a:pt x="65897" y="912"/>
                  </a:lnTo>
                  <a:lnTo>
                    <a:pt x="75517" y="0"/>
                  </a:lnTo>
                  <a:lnTo>
                    <a:pt x="95564" y="5225"/>
                  </a:lnTo>
                  <a:lnTo>
                    <a:pt x="126581" y="21321"/>
                  </a:lnTo>
                  <a:lnTo>
                    <a:pt x="152409" y="52087"/>
                  </a:lnTo>
                  <a:lnTo>
                    <a:pt x="169291" y="85249"/>
                  </a:lnTo>
                  <a:lnTo>
                    <a:pt x="177708" y="140562"/>
                  </a:lnTo>
                  <a:lnTo>
                    <a:pt x="178985" y="159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17245" y="1400290"/>
              <a:ext cx="17912" cy="410612"/>
            </a:xfrm>
            <a:custGeom>
              <a:avLst/>
              <a:gdLst/>
              <a:ahLst/>
              <a:cxnLst/>
              <a:rect l="0" t="0" r="0" b="0"/>
              <a:pathLst>
                <a:path w="17912" h="410612">
                  <a:moveTo>
                    <a:pt x="9553" y="0"/>
                  </a:moveTo>
                  <a:lnTo>
                    <a:pt x="2317" y="27556"/>
                  </a:lnTo>
                  <a:lnTo>
                    <a:pt x="0" y="73025"/>
                  </a:lnTo>
                  <a:lnTo>
                    <a:pt x="483" y="132641"/>
                  </a:lnTo>
                  <a:lnTo>
                    <a:pt x="6345" y="179291"/>
                  </a:lnTo>
                  <a:lnTo>
                    <a:pt x="8602" y="240556"/>
                  </a:lnTo>
                  <a:lnTo>
                    <a:pt x="10441" y="295624"/>
                  </a:lnTo>
                  <a:lnTo>
                    <a:pt x="17830" y="356745"/>
                  </a:lnTo>
                  <a:lnTo>
                    <a:pt x="17911" y="381991"/>
                  </a:lnTo>
                  <a:lnTo>
                    <a:pt x="955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79399" y="1563157"/>
              <a:ext cx="294799" cy="16118"/>
            </a:xfrm>
            <a:custGeom>
              <a:avLst/>
              <a:gdLst/>
              <a:ahLst/>
              <a:cxnLst/>
              <a:rect l="0" t="0" r="0" b="0"/>
              <a:pathLst>
                <a:path w="294799" h="16118">
                  <a:moveTo>
                    <a:pt x="294798" y="5589"/>
                  </a:moveTo>
                  <a:lnTo>
                    <a:pt x="278030" y="0"/>
                  </a:lnTo>
                  <a:lnTo>
                    <a:pt x="260439" y="375"/>
                  </a:lnTo>
                  <a:lnTo>
                    <a:pt x="200629" y="4902"/>
                  </a:lnTo>
                  <a:lnTo>
                    <a:pt x="138719" y="5453"/>
                  </a:lnTo>
                  <a:lnTo>
                    <a:pt x="81083" y="11151"/>
                  </a:lnTo>
                  <a:lnTo>
                    <a:pt x="22082" y="15136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53139" y="1368704"/>
              <a:ext cx="189515" cy="421141"/>
            </a:xfrm>
            <a:custGeom>
              <a:avLst/>
              <a:gdLst/>
              <a:ahLst/>
              <a:cxnLst/>
              <a:rect l="0" t="0" r="0" b="0"/>
              <a:pathLst>
                <a:path w="189515" h="421141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69786"/>
                  </a:lnTo>
                  <a:lnTo>
                    <a:pt x="23334" y="228902"/>
                  </a:lnTo>
                  <a:lnTo>
                    <a:pt x="29141" y="283462"/>
                  </a:lnTo>
                  <a:lnTo>
                    <a:pt x="30862" y="333553"/>
                  </a:lnTo>
                  <a:lnTo>
                    <a:pt x="31443" y="392401"/>
                  </a:lnTo>
                  <a:lnTo>
                    <a:pt x="29151" y="399641"/>
                  </a:lnTo>
                  <a:lnTo>
                    <a:pt x="25283" y="402128"/>
                  </a:lnTo>
                  <a:lnTo>
                    <a:pt x="20365" y="401446"/>
                  </a:lnTo>
                  <a:lnTo>
                    <a:pt x="17086" y="396313"/>
                  </a:lnTo>
                  <a:lnTo>
                    <a:pt x="11824" y="354451"/>
                  </a:lnTo>
                  <a:lnTo>
                    <a:pt x="16374" y="295533"/>
                  </a:lnTo>
                  <a:lnTo>
                    <a:pt x="30848" y="256022"/>
                  </a:lnTo>
                  <a:lnTo>
                    <a:pt x="39283" y="247890"/>
                  </a:lnTo>
                  <a:lnTo>
                    <a:pt x="61133" y="238855"/>
                  </a:lnTo>
                  <a:lnTo>
                    <a:pt x="99742" y="239358"/>
                  </a:lnTo>
                  <a:lnTo>
                    <a:pt x="120759" y="247151"/>
                  </a:lnTo>
                  <a:lnTo>
                    <a:pt x="137899" y="259584"/>
                  </a:lnTo>
                  <a:lnTo>
                    <a:pt x="159532" y="286314"/>
                  </a:lnTo>
                  <a:lnTo>
                    <a:pt x="181781" y="342771"/>
                  </a:lnTo>
                  <a:lnTo>
                    <a:pt x="188495" y="401562"/>
                  </a:lnTo>
                  <a:lnTo>
                    <a:pt x="18951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81864" y="1598728"/>
              <a:ext cx="126352" cy="185914"/>
            </a:xfrm>
            <a:custGeom>
              <a:avLst/>
              <a:gdLst/>
              <a:ahLst/>
              <a:cxnLst/>
              <a:rect l="0" t="0" r="0" b="0"/>
              <a:pathLst>
                <a:path w="126352" h="185914">
                  <a:moveTo>
                    <a:pt x="97659" y="12132"/>
                  </a:moveTo>
                  <a:lnTo>
                    <a:pt x="86480" y="953"/>
                  </a:lnTo>
                  <a:lnTo>
                    <a:pt x="80848" y="0"/>
                  </a:lnTo>
                  <a:lnTo>
                    <a:pt x="74753" y="1704"/>
                  </a:lnTo>
                  <a:lnTo>
                    <a:pt x="48161" y="21250"/>
                  </a:lnTo>
                  <a:lnTo>
                    <a:pt x="21548" y="56047"/>
                  </a:lnTo>
                  <a:lnTo>
                    <a:pt x="0" y="107125"/>
                  </a:lnTo>
                  <a:lnTo>
                    <a:pt x="223" y="144133"/>
                  </a:lnTo>
                  <a:lnTo>
                    <a:pt x="7950" y="164775"/>
                  </a:lnTo>
                  <a:lnTo>
                    <a:pt x="13287" y="173556"/>
                  </a:lnTo>
                  <a:lnTo>
                    <a:pt x="21524" y="179409"/>
                  </a:lnTo>
                  <a:lnTo>
                    <a:pt x="43154" y="185913"/>
                  </a:lnTo>
                  <a:lnTo>
                    <a:pt x="65246" y="182565"/>
                  </a:lnTo>
                  <a:lnTo>
                    <a:pt x="85593" y="172108"/>
                  </a:lnTo>
                  <a:lnTo>
                    <a:pt x="102435" y="155762"/>
                  </a:lnTo>
                  <a:lnTo>
                    <a:pt x="119481" y="126828"/>
                  </a:lnTo>
                  <a:lnTo>
                    <a:pt x="126351" y="90440"/>
                  </a:lnTo>
                  <a:lnTo>
                    <a:pt x="122798" y="55611"/>
                  </a:lnTo>
                  <a:lnTo>
                    <a:pt x="108747" y="23065"/>
                  </a:lnTo>
                  <a:lnTo>
                    <a:pt x="99467" y="11142"/>
                  </a:lnTo>
                  <a:lnTo>
                    <a:pt x="87130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3751" y="1579274"/>
              <a:ext cx="125318" cy="210683"/>
            </a:xfrm>
            <a:custGeom>
              <a:avLst/>
              <a:gdLst/>
              <a:ahLst/>
              <a:cxnLst/>
              <a:rect l="0" t="0" r="0" b="0"/>
              <a:pathLst>
                <a:path w="125318" h="210683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453" y="167571"/>
                  </a:lnTo>
                  <a:lnTo>
                    <a:pt x="14654" y="178395"/>
                  </a:lnTo>
                  <a:lnTo>
                    <a:pt x="27570" y="196660"/>
                  </a:lnTo>
                  <a:lnTo>
                    <a:pt x="35927" y="204806"/>
                  </a:lnTo>
                  <a:lnTo>
                    <a:pt x="45008" y="209067"/>
                  </a:lnTo>
                  <a:lnTo>
                    <a:pt x="64457" y="210682"/>
                  </a:lnTo>
                  <a:lnTo>
                    <a:pt x="73387" y="207135"/>
                  </a:lnTo>
                  <a:lnTo>
                    <a:pt x="89548" y="193836"/>
                  </a:lnTo>
                  <a:lnTo>
                    <a:pt x="106211" y="166617"/>
                  </a:lnTo>
                  <a:lnTo>
                    <a:pt x="121152" y="117573"/>
                  </a:lnTo>
                  <a:lnTo>
                    <a:pt x="125317" y="62825"/>
                  </a:lnTo>
                  <a:lnTo>
                    <a:pt x="122918" y="2719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21679" y="1563157"/>
              <a:ext cx="201665" cy="210685"/>
            </a:xfrm>
            <a:custGeom>
              <a:avLst/>
              <a:gdLst/>
              <a:ahLst/>
              <a:cxnLst/>
              <a:rect l="0" t="0" r="0" b="0"/>
              <a:pathLst>
                <a:path w="201665" h="210685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78193" y="10283"/>
                  </a:lnTo>
                  <a:lnTo>
                    <a:pt x="69676" y="15737"/>
                  </a:lnTo>
                  <a:lnTo>
                    <a:pt x="57093" y="31156"/>
                  </a:lnTo>
                  <a:lnTo>
                    <a:pt x="52100" y="40181"/>
                  </a:lnTo>
                  <a:lnTo>
                    <a:pt x="51111" y="49707"/>
                  </a:lnTo>
                  <a:lnTo>
                    <a:pt x="56251" y="69651"/>
                  </a:lnTo>
                  <a:lnTo>
                    <a:pt x="63237" y="77542"/>
                  </a:lnTo>
                  <a:lnTo>
                    <a:pt x="83477" y="89431"/>
                  </a:lnTo>
                  <a:lnTo>
                    <a:pt x="145105" y="102027"/>
                  </a:lnTo>
                  <a:lnTo>
                    <a:pt x="166266" y="109282"/>
                  </a:lnTo>
                  <a:lnTo>
                    <a:pt x="183470" y="120305"/>
                  </a:lnTo>
                  <a:lnTo>
                    <a:pt x="195796" y="136122"/>
                  </a:lnTo>
                  <a:lnTo>
                    <a:pt x="200720" y="145254"/>
                  </a:lnTo>
                  <a:lnTo>
                    <a:pt x="201664" y="154851"/>
                  </a:lnTo>
                  <a:lnTo>
                    <a:pt x="196473" y="174873"/>
                  </a:lnTo>
                  <a:lnTo>
                    <a:pt x="183247" y="192350"/>
                  </a:lnTo>
                  <a:lnTo>
                    <a:pt x="174807" y="200286"/>
                  </a:lnTo>
                  <a:lnTo>
                    <a:pt x="149832" y="209104"/>
                  </a:lnTo>
                  <a:lnTo>
                    <a:pt x="121574" y="210684"/>
                  </a:lnTo>
                  <a:lnTo>
                    <a:pt x="63929" y="192027"/>
                  </a:lnTo>
                  <a:lnTo>
                    <a:pt x="16867" y="165769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92632" y="1600282"/>
              <a:ext cx="171244" cy="198039"/>
            </a:xfrm>
            <a:custGeom>
              <a:avLst/>
              <a:gdLst/>
              <a:ahLst/>
              <a:cxnLst/>
              <a:rect l="0" t="0" r="0" b="0"/>
              <a:pathLst>
                <a:path w="171244" h="198039">
                  <a:moveTo>
                    <a:pt x="76487" y="147448"/>
                  </a:moveTo>
                  <a:lnTo>
                    <a:pt x="93276" y="92403"/>
                  </a:lnTo>
                  <a:lnTo>
                    <a:pt x="95110" y="55619"/>
                  </a:lnTo>
                  <a:lnTo>
                    <a:pt x="91393" y="32936"/>
                  </a:lnTo>
                  <a:lnTo>
                    <a:pt x="82722" y="14276"/>
                  </a:lnTo>
                  <a:lnTo>
                    <a:pt x="77134" y="6024"/>
                  </a:lnTo>
                  <a:lnTo>
                    <a:pt x="69899" y="1693"/>
                  </a:lnTo>
                  <a:lnTo>
                    <a:pt x="52502" y="0"/>
                  </a:lnTo>
                  <a:lnTo>
                    <a:pt x="44119" y="3526"/>
                  </a:lnTo>
                  <a:lnTo>
                    <a:pt x="28566" y="16802"/>
                  </a:lnTo>
                  <a:lnTo>
                    <a:pt x="12245" y="55186"/>
                  </a:lnTo>
                  <a:lnTo>
                    <a:pt x="0" y="103603"/>
                  </a:lnTo>
                  <a:lnTo>
                    <a:pt x="142" y="149405"/>
                  </a:lnTo>
                  <a:lnTo>
                    <a:pt x="7592" y="187023"/>
                  </a:lnTo>
                  <a:lnTo>
                    <a:pt x="13010" y="193718"/>
                  </a:lnTo>
                  <a:lnTo>
                    <a:pt x="20131" y="197012"/>
                  </a:lnTo>
                  <a:lnTo>
                    <a:pt x="28388" y="198038"/>
                  </a:lnTo>
                  <a:lnTo>
                    <a:pt x="36232" y="195213"/>
                  </a:lnTo>
                  <a:lnTo>
                    <a:pt x="51187" y="182715"/>
                  </a:lnTo>
                  <a:lnTo>
                    <a:pt x="78682" y="146096"/>
                  </a:lnTo>
                  <a:lnTo>
                    <a:pt x="91435" y="114292"/>
                  </a:lnTo>
                  <a:lnTo>
                    <a:pt x="94829" y="89038"/>
                  </a:lnTo>
                  <a:lnTo>
                    <a:pt x="96904" y="85112"/>
                  </a:lnTo>
                  <a:lnTo>
                    <a:pt x="99457" y="87173"/>
                  </a:lnTo>
                  <a:lnTo>
                    <a:pt x="121888" y="143312"/>
                  </a:lnTo>
                  <a:lnTo>
                    <a:pt x="135270" y="158478"/>
                  </a:lnTo>
                  <a:lnTo>
                    <a:pt x="171243" y="179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00400" y="1619770"/>
              <a:ext cx="174046" cy="180604"/>
            </a:xfrm>
            <a:custGeom>
              <a:avLst/>
              <a:gdLst/>
              <a:ahLst/>
              <a:cxnLst/>
              <a:rect l="0" t="0" r="0" b="0"/>
              <a:pathLst>
                <a:path w="174046" h="180604">
                  <a:moveTo>
                    <a:pt x="5589" y="33204"/>
                  </a:moveTo>
                  <a:lnTo>
                    <a:pt x="5589" y="87348"/>
                  </a:lnTo>
                  <a:lnTo>
                    <a:pt x="5589" y="147884"/>
                  </a:lnTo>
                  <a:lnTo>
                    <a:pt x="4420" y="154111"/>
                  </a:lnTo>
                  <a:lnTo>
                    <a:pt x="2470" y="153583"/>
                  </a:lnTo>
                  <a:lnTo>
                    <a:pt x="0" y="148551"/>
                  </a:lnTo>
                  <a:lnTo>
                    <a:pt x="4045" y="94002"/>
                  </a:lnTo>
                  <a:lnTo>
                    <a:pt x="10873" y="45343"/>
                  </a:lnTo>
                  <a:lnTo>
                    <a:pt x="25742" y="18213"/>
                  </a:lnTo>
                  <a:lnTo>
                    <a:pt x="41453" y="5874"/>
                  </a:lnTo>
                  <a:lnTo>
                    <a:pt x="50555" y="946"/>
                  </a:lnTo>
                  <a:lnTo>
                    <a:pt x="60133" y="0"/>
                  </a:lnTo>
                  <a:lnTo>
                    <a:pt x="80134" y="5189"/>
                  </a:lnTo>
                  <a:lnTo>
                    <a:pt x="111124" y="21263"/>
                  </a:lnTo>
                  <a:lnTo>
                    <a:pt x="136945" y="46433"/>
                  </a:lnTo>
                  <a:lnTo>
                    <a:pt x="162328" y="105064"/>
                  </a:lnTo>
                  <a:lnTo>
                    <a:pt x="170574" y="141063"/>
                  </a:lnTo>
                  <a:lnTo>
                    <a:pt x="174045" y="180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28956" y="1365172"/>
              <a:ext cx="144115" cy="481008"/>
            </a:xfrm>
            <a:custGeom>
              <a:avLst/>
              <a:gdLst/>
              <a:ahLst/>
              <a:cxnLst/>
              <a:rect l="0" t="0" r="0" b="0"/>
              <a:pathLst>
                <a:path w="144115" h="481008">
                  <a:moveTo>
                    <a:pt x="71831" y="372030"/>
                  </a:moveTo>
                  <a:lnTo>
                    <a:pt x="83010" y="355262"/>
                  </a:lnTo>
                  <a:lnTo>
                    <a:pt x="89961" y="322478"/>
                  </a:lnTo>
                  <a:lnTo>
                    <a:pt x="86432" y="288717"/>
                  </a:lnTo>
                  <a:lnTo>
                    <a:pt x="77930" y="270271"/>
                  </a:lnTo>
                  <a:lnTo>
                    <a:pt x="72388" y="262077"/>
                  </a:lnTo>
                  <a:lnTo>
                    <a:pt x="65183" y="258953"/>
                  </a:lnTo>
                  <a:lnTo>
                    <a:pt x="56871" y="259211"/>
                  </a:lnTo>
                  <a:lnTo>
                    <a:pt x="47820" y="261722"/>
                  </a:lnTo>
                  <a:lnTo>
                    <a:pt x="31524" y="273871"/>
                  </a:lnTo>
                  <a:lnTo>
                    <a:pt x="17652" y="290969"/>
                  </a:lnTo>
                  <a:lnTo>
                    <a:pt x="7588" y="310267"/>
                  </a:lnTo>
                  <a:lnTo>
                    <a:pt x="0" y="359656"/>
                  </a:lnTo>
                  <a:lnTo>
                    <a:pt x="1620" y="414472"/>
                  </a:lnTo>
                  <a:lnTo>
                    <a:pt x="12859" y="464771"/>
                  </a:lnTo>
                  <a:lnTo>
                    <a:pt x="19648" y="472462"/>
                  </a:lnTo>
                  <a:lnTo>
                    <a:pt x="39670" y="481007"/>
                  </a:lnTo>
                  <a:lnTo>
                    <a:pt x="49221" y="479776"/>
                  </a:lnTo>
                  <a:lnTo>
                    <a:pt x="66071" y="469050"/>
                  </a:lnTo>
                  <a:lnTo>
                    <a:pt x="83122" y="443280"/>
                  </a:lnTo>
                  <a:lnTo>
                    <a:pt x="106600" y="386321"/>
                  </a:lnTo>
                  <a:lnTo>
                    <a:pt x="123716" y="324983"/>
                  </a:lnTo>
                  <a:lnTo>
                    <a:pt x="140751" y="262802"/>
                  </a:lnTo>
                  <a:lnTo>
                    <a:pt x="144114" y="202925"/>
                  </a:lnTo>
                  <a:lnTo>
                    <a:pt x="143941" y="141380"/>
                  </a:lnTo>
                  <a:lnTo>
                    <a:pt x="137001" y="85580"/>
                  </a:lnTo>
                  <a:lnTo>
                    <a:pt x="127536" y="34342"/>
                  </a:lnTo>
                  <a:lnTo>
                    <a:pt x="120765" y="7867"/>
                  </a:lnTo>
                  <a:lnTo>
                    <a:pt x="116153" y="1743"/>
                  </a:lnTo>
                  <a:lnTo>
                    <a:pt x="110737" y="0"/>
                  </a:lnTo>
                  <a:lnTo>
                    <a:pt x="104788" y="1177"/>
                  </a:lnTo>
                  <a:lnTo>
                    <a:pt x="99651" y="5472"/>
                  </a:lnTo>
                  <a:lnTo>
                    <a:pt x="90825" y="19602"/>
                  </a:lnTo>
                  <a:lnTo>
                    <a:pt x="76796" y="75250"/>
                  </a:lnTo>
                  <a:lnTo>
                    <a:pt x="73302" y="131237"/>
                  </a:lnTo>
                  <a:lnTo>
                    <a:pt x="72267" y="186560"/>
                  </a:lnTo>
                  <a:lnTo>
                    <a:pt x="73130" y="243376"/>
                  </a:lnTo>
                  <a:lnTo>
                    <a:pt x="83309" y="295794"/>
                  </a:lnTo>
                  <a:lnTo>
                    <a:pt x="96585" y="351122"/>
                  </a:lnTo>
                  <a:lnTo>
                    <a:pt x="113970" y="406538"/>
                  </a:lnTo>
                  <a:lnTo>
                    <a:pt x="124474" y="424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79772" y="1800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863751" y="2771190"/>
            <a:ext cx="3016417" cy="703215"/>
            <a:chOff x="2863751" y="2771190"/>
            <a:chExt cx="3016417" cy="703215"/>
          </a:xfrm>
        </p:grpSpPr>
        <p:sp>
          <p:nvSpPr>
            <p:cNvPr id="47" name="Freeform 46"/>
            <p:cNvSpPr/>
            <p:nvPr/>
          </p:nvSpPr>
          <p:spPr>
            <a:xfrm>
              <a:off x="2863751" y="2771190"/>
              <a:ext cx="369895" cy="503173"/>
            </a:xfrm>
            <a:custGeom>
              <a:avLst/>
              <a:gdLst/>
              <a:ahLst/>
              <a:cxnLst/>
              <a:rect l="0" t="0" r="0" b="0"/>
              <a:pathLst>
                <a:path w="369895" h="503173">
                  <a:moveTo>
                    <a:pt x="0" y="8333"/>
                  </a:moveTo>
                  <a:lnTo>
                    <a:pt x="52050" y="5213"/>
                  </a:lnTo>
                  <a:lnTo>
                    <a:pt x="101990" y="0"/>
                  </a:lnTo>
                  <a:lnTo>
                    <a:pt x="143303" y="1574"/>
                  </a:lnTo>
                  <a:lnTo>
                    <a:pt x="205471" y="6998"/>
                  </a:lnTo>
                  <a:lnTo>
                    <a:pt x="259232" y="7937"/>
                  </a:lnTo>
                  <a:lnTo>
                    <a:pt x="312206" y="8216"/>
                  </a:lnTo>
                  <a:lnTo>
                    <a:pt x="359357" y="8298"/>
                  </a:lnTo>
                  <a:lnTo>
                    <a:pt x="367083" y="11819"/>
                  </a:lnTo>
                  <a:lnTo>
                    <a:pt x="369894" y="17676"/>
                  </a:lnTo>
                  <a:lnTo>
                    <a:pt x="369429" y="25090"/>
                  </a:lnTo>
                  <a:lnTo>
                    <a:pt x="359553" y="42687"/>
                  </a:lnTo>
                  <a:lnTo>
                    <a:pt x="307660" y="100213"/>
                  </a:lnTo>
                  <a:lnTo>
                    <a:pt x="256330" y="161119"/>
                  </a:lnTo>
                  <a:lnTo>
                    <a:pt x="221116" y="212203"/>
                  </a:lnTo>
                  <a:lnTo>
                    <a:pt x="186006" y="270663"/>
                  </a:lnTo>
                  <a:lnTo>
                    <a:pt x="143890" y="333469"/>
                  </a:lnTo>
                  <a:lnTo>
                    <a:pt x="118933" y="368482"/>
                  </a:lnTo>
                  <a:lnTo>
                    <a:pt x="89101" y="419231"/>
                  </a:lnTo>
                  <a:lnTo>
                    <a:pt x="39494" y="479801"/>
                  </a:lnTo>
                  <a:lnTo>
                    <a:pt x="10528" y="503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21803" y="2790051"/>
              <a:ext cx="84229" cy="494841"/>
            </a:xfrm>
            <a:custGeom>
              <a:avLst/>
              <a:gdLst/>
              <a:ahLst/>
              <a:cxnLst/>
              <a:rect l="0" t="0" r="0" b="0"/>
              <a:pathLst>
                <a:path w="84229" h="494841">
                  <a:moveTo>
                    <a:pt x="84228" y="0"/>
                  </a:moveTo>
                  <a:lnTo>
                    <a:pt x="69574" y="53028"/>
                  </a:lnTo>
                  <a:lnTo>
                    <a:pt x="59479" y="101110"/>
                  </a:lnTo>
                  <a:lnTo>
                    <a:pt x="49079" y="159810"/>
                  </a:lnTo>
                  <a:lnTo>
                    <a:pt x="44177" y="221657"/>
                  </a:lnTo>
                  <a:lnTo>
                    <a:pt x="37136" y="273257"/>
                  </a:lnTo>
                  <a:lnTo>
                    <a:pt x="33230" y="329360"/>
                  </a:lnTo>
                  <a:lnTo>
                    <a:pt x="23505" y="387153"/>
                  </a:lnTo>
                  <a:lnTo>
                    <a:pt x="13438" y="442416"/>
                  </a:lnTo>
                  <a:lnTo>
                    <a:pt x="8271" y="47501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58591" y="2853222"/>
              <a:ext cx="326384" cy="319327"/>
            </a:xfrm>
            <a:custGeom>
              <a:avLst/>
              <a:gdLst/>
              <a:ahLst/>
              <a:cxnLst/>
              <a:rect l="0" t="0" r="0" b="0"/>
              <a:pathLst>
                <a:path w="326384" h="319327">
                  <a:moveTo>
                    <a:pt x="326383" y="157928"/>
                  </a:moveTo>
                  <a:lnTo>
                    <a:pt x="271338" y="202250"/>
                  </a:lnTo>
                  <a:lnTo>
                    <a:pt x="219930" y="239472"/>
                  </a:lnTo>
                  <a:lnTo>
                    <a:pt x="156553" y="280915"/>
                  </a:lnTo>
                  <a:lnTo>
                    <a:pt x="96698" y="301376"/>
                  </a:lnTo>
                  <a:lnTo>
                    <a:pt x="33458" y="319307"/>
                  </a:lnTo>
                  <a:lnTo>
                    <a:pt x="23475" y="319326"/>
                  </a:lnTo>
                  <a:lnTo>
                    <a:pt x="6143" y="313109"/>
                  </a:lnTo>
                  <a:lnTo>
                    <a:pt x="1756" y="307005"/>
                  </a:lnTo>
                  <a:lnTo>
                    <a:pt x="0" y="299427"/>
                  </a:lnTo>
                  <a:lnTo>
                    <a:pt x="5589" y="256458"/>
                  </a:lnTo>
                  <a:lnTo>
                    <a:pt x="26363" y="204080"/>
                  </a:lnTo>
                  <a:lnTo>
                    <a:pt x="52997" y="152486"/>
                  </a:lnTo>
                  <a:lnTo>
                    <a:pt x="80788" y="92252"/>
                  </a:lnTo>
                  <a:lnTo>
                    <a:pt x="108808" y="3763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06072" y="2828514"/>
              <a:ext cx="310530" cy="445849"/>
            </a:xfrm>
            <a:custGeom>
              <a:avLst/>
              <a:gdLst/>
              <a:ahLst/>
              <a:cxnLst/>
              <a:rect l="0" t="0" r="0" b="0"/>
              <a:pathLst>
                <a:path w="310530" h="445849">
                  <a:moveTo>
                    <a:pt x="0" y="24708"/>
                  </a:moveTo>
                  <a:lnTo>
                    <a:pt x="11179" y="35887"/>
                  </a:lnTo>
                  <a:lnTo>
                    <a:pt x="29145" y="41375"/>
                  </a:lnTo>
                  <a:lnTo>
                    <a:pt x="52728" y="42644"/>
                  </a:lnTo>
                  <a:lnTo>
                    <a:pt x="105995" y="37047"/>
                  </a:lnTo>
                  <a:lnTo>
                    <a:pt x="168333" y="28240"/>
                  </a:lnTo>
                  <a:lnTo>
                    <a:pt x="221767" y="22286"/>
                  </a:lnTo>
                  <a:lnTo>
                    <a:pt x="282971" y="6842"/>
                  </a:lnTo>
                  <a:lnTo>
                    <a:pt x="304750" y="0"/>
                  </a:lnTo>
                  <a:lnTo>
                    <a:pt x="309621" y="3557"/>
                  </a:lnTo>
                  <a:lnTo>
                    <a:pt x="310529" y="11777"/>
                  </a:lnTo>
                  <a:lnTo>
                    <a:pt x="305299" y="34169"/>
                  </a:lnTo>
                  <a:lnTo>
                    <a:pt x="282878" y="83379"/>
                  </a:lnTo>
                  <a:lnTo>
                    <a:pt x="261508" y="137553"/>
                  </a:lnTo>
                  <a:lnTo>
                    <a:pt x="239274" y="192773"/>
                  </a:lnTo>
                  <a:lnTo>
                    <a:pt x="213511" y="246380"/>
                  </a:lnTo>
                  <a:lnTo>
                    <a:pt x="187243" y="304547"/>
                  </a:lnTo>
                  <a:lnTo>
                    <a:pt x="154119" y="366366"/>
                  </a:lnTo>
                  <a:lnTo>
                    <a:pt x="124873" y="424030"/>
                  </a:lnTo>
                  <a:lnTo>
                    <a:pt x="115814" y="445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64041" y="3242777"/>
              <a:ext cx="96399" cy="231628"/>
            </a:xfrm>
            <a:custGeom>
              <a:avLst/>
              <a:gdLst/>
              <a:ahLst/>
              <a:cxnLst/>
              <a:rect l="0" t="0" r="0" b="0"/>
              <a:pathLst>
                <a:path w="96399" h="231628">
                  <a:moveTo>
                    <a:pt x="0" y="0"/>
                  </a:moveTo>
                  <a:lnTo>
                    <a:pt x="55088" y="58563"/>
                  </a:lnTo>
                  <a:lnTo>
                    <a:pt x="73774" y="85982"/>
                  </a:lnTo>
                  <a:lnTo>
                    <a:pt x="92309" y="121923"/>
                  </a:lnTo>
                  <a:lnTo>
                    <a:pt x="96398" y="148554"/>
                  </a:lnTo>
                  <a:lnTo>
                    <a:pt x="93147" y="173648"/>
                  </a:lnTo>
                  <a:lnTo>
                    <a:pt x="83902" y="192600"/>
                  </a:lnTo>
                  <a:lnTo>
                    <a:pt x="68876" y="205703"/>
                  </a:lnTo>
                  <a:lnTo>
                    <a:pt x="54008" y="215426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86277" y="2819141"/>
              <a:ext cx="199278" cy="486808"/>
            </a:xfrm>
            <a:custGeom>
              <a:avLst/>
              <a:gdLst/>
              <a:ahLst/>
              <a:cxnLst/>
              <a:rect l="0" t="0" r="0" b="0"/>
              <a:pathLst>
                <a:path w="199278" h="486808">
                  <a:moveTo>
                    <a:pt x="162075" y="192009"/>
                  </a:moveTo>
                  <a:lnTo>
                    <a:pt x="177716" y="174028"/>
                  </a:lnTo>
                  <a:lnTo>
                    <a:pt x="185794" y="157111"/>
                  </a:lnTo>
                  <a:lnTo>
                    <a:pt x="191330" y="122268"/>
                  </a:lnTo>
                  <a:lnTo>
                    <a:pt x="187381" y="76718"/>
                  </a:lnTo>
                  <a:lnTo>
                    <a:pt x="173212" y="37356"/>
                  </a:lnTo>
                  <a:lnTo>
                    <a:pt x="157666" y="20719"/>
                  </a:lnTo>
                  <a:lnTo>
                    <a:pt x="119090" y="506"/>
                  </a:lnTo>
                  <a:lnTo>
                    <a:pt x="108852" y="0"/>
                  </a:lnTo>
                  <a:lnTo>
                    <a:pt x="88117" y="5676"/>
                  </a:lnTo>
                  <a:lnTo>
                    <a:pt x="56714" y="27615"/>
                  </a:lnTo>
                  <a:lnTo>
                    <a:pt x="30771" y="56342"/>
                  </a:lnTo>
                  <a:lnTo>
                    <a:pt x="13856" y="92670"/>
                  </a:lnTo>
                  <a:lnTo>
                    <a:pt x="0" y="152933"/>
                  </a:lnTo>
                  <a:lnTo>
                    <a:pt x="6101" y="201058"/>
                  </a:lnTo>
                  <a:lnTo>
                    <a:pt x="13205" y="221767"/>
                  </a:lnTo>
                  <a:lnTo>
                    <a:pt x="24160" y="238770"/>
                  </a:lnTo>
                  <a:lnTo>
                    <a:pt x="32698" y="244240"/>
                  </a:lnTo>
                  <a:lnTo>
                    <a:pt x="54661" y="250318"/>
                  </a:lnTo>
                  <a:lnTo>
                    <a:pt x="64729" y="249599"/>
                  </a:lnTo>
                  <a:lnTo>
                    <a:pt x="91248" y="237409"/>
                  </a:lnTo>
                  <a:lnTo>
                    <a:pt x="135807" y="205555"/>
                  </a:lnTo>
                  <a:lnTo>
                    <a:pt x="164079" y="169468"/>
                  </a:lnTo>
                  <a:lnTo>
                    <a:pt x="173884" y="149235"/>
                  </a:lnTo>
                  <a:lnTo>
                    <a:pt x="178136" y="147116"/>
                  </a:lnTo>
                  <a:lnTo>
                    <a:pt x="182141" y="150382"/>
                  </a:lnTo>
                  <a:lnTo>
                    <a:pt x="185981" y="157238"/>
                  </a:lnTo>
                  <a:lnTo>
                    <a:pt x="195769" y="220171"/>
                  </a:lnTo>
                  <a:lnTo>
                    <a:pt x="199277" y="245470"/>
                  </a:lnTo>
                  <a:lnTo>
                    <a:pt x="195845" y="293767"/>
                  </a:lnTo>
                  <a:lnTo>
                    <a:pt x="194307" y="350841"/>
                  </a:lnTo>
                  <a:lnTo>
                    <a:pt x="193852" y="404147"/>
                  </a:lnTo>
                  <a:lnTo>
                    <a:pt x="193699" y="458434"/>
                  </a:lnTo>
                  <a:lnTo>
                    <a:pt x="193661" y="4868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45804" y="2905865"/>
              <a:ext cx="192339" cy="424679"/>
            </a:xfrm>
            <a:custGeom>
              <a:avLst/>
              <a:gdLst/>
              <a:ahLst/>
              <a:cxnLst/>
              <a:rect l="0" t="0" r="0" b="0"/>
              <a:pathLst>
                <a:path w="192339" h="424679">
                  <a:moveTo>
                    <a:pt x="165802" y="0"/>
                  </a:moveTo>
                  <a:lnTo>
                    <a:pt x="141756" y="17981"/>
                  </a:lnTo>
                  <a:lnTo>
                    <a:pt x="99167" y="80420"/>
                  </a:lnTo>
                  <a:lnTo>
                    <a:pt x="69622" y="127458"/>
                  </a:lnTo>
                  <a:lnTo>
                    <a:pt x="46662" y="189611"/>
                  </a:lnTo>
                  <a:lnTo>
                    <a:pt x="24072" y="247287"/>
                  </a:lnTo>
                  <a:lnTo>
                    <a:pt x="6304" y="291899"/>
                  </a:lnTo>
                  <a:lnTo>
                    <a:pt x="0" y="340472"/>
                  </a:lnTo>
                  <a:lnTo>
                    <a:pt x="472" y="383850"/>
                  </a:lnTo>
                  <a:lnTo>
                    <a:pt x="8874" y="408076"/>
                  </a:lnTo>
                  <a:lnTo>
                    <a:pt x="16730" y="415940"/>
                  </a:lnTo>
                  <a:lnTo>
                    <a:pt x="37936" y="424678"/>
                  </a:lnTo>
                  <a:lnTo>
                    <a:pt x="59840" y="422322"/>
                  </a:lnTo>
                  <a:lnTo>
                    <a:pt x="102497" y="401746"/>
                  </a:lnTo>
                  <a:lnTo>
                    <a:pt x="143549" y="366746"/>
                  </a:lnTo>
                  <a:lnTo>
                    <a:pt x="182730" y="315624"/>
                  </a:lnTo>
                  <a:lnTo>
                    <a:pt x="190873" y="288456"/>
                  </a:lnTo>
                  <a:lnTo>
                    <a:pt x="192338" y="246515"/>
                  </a:lnTo>
                  <a:lnTo>
                    <a:pt x="186954" y="224206"/>
                  </a:lnTo>
                  <a:lnTo>
                    <a:pt x="176763" y="206492"/>
                  </a:lnTo>
                  <a:lnTo>
                    <a:pt x="168430" y="200832"/>
                  </a:lnTo>
                  <a:lnTo>
                    <a:pt x="146693" y="194544"/>
                  </a:lnTo>
                  <a:lnTo>
                    <a:pt x="124554" y="197988"/>
                  </a:lnTo>
                  <a:lnTo>
                    <a:pt x="81745" y="219263"/>
                  </a:lnTo>
                  <a:lnTo>
                    <a:pt x="49069" y="245996"/>
                  </a:lnTo>
                  <a:lnTo>
                    <a:pt x="2893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08094" y="2887746"/>
              <a:ext cx="372074" cy="531816"/>
            </a:xfrm>
            <a:custGeom>
              <a:avLst/>
              <a:gdLst/>
              <a:ahLst/>
              <a:cxnLst/>
              <a:rect l="0" t="0" r="0" b="0"/>
              <a:pathLst>
                <a:path w="372074" h="531816">
                  <a:moveTo>
                    <a:pt x="19367" y="60233"/>
                  </a:moveTo>
                  <a:lnTo>
                    <a:pt x="2599" y="65822"/>
                  </a:lnTo>
                  <a:lnTo>
                    <a:pt x="0" y="65129"/>
                  </a:lnTo>
                  <a:lnTo>
                    <a:pt x="606" y="62327"/>
                  </a:lnTo>
                  <a:lnTo>
                    <a:pt x="18391" y="41019"/>
                  </a:lnTo>
                  <a:lnTo>
                    <a:pt x="60075" y="15450"/>
                  </a:lnTo>
                  <a:lnTo>
                    <a:pt x="93819" y="3030"/>
                  </a:lnTo>
                  <a:lnTo>
                    <a:pt x="131764" y="0"/>
                  </a:lnTo>
                  <a:lnTo>
                    <a:pt x="165754" y="7161"/>
                  </a:lnTo>
                  <a:lnTo>
                    <a:pt x="187373" y="17538"/>
                  </a:lnTo>
                  <a:lnTo>
                    <a:pt x="202441" y="33068"/>
                  </a:lnTo>
                  <a:lnTo>
                    <a:pt x="211867" y="52839"/>
                  </a:lnTo>
                  <a:lnTo>
                    <a:pt x="216056" y="77224"/>
                  </a:lnTo>
                  <a:lnTo>
                    <a:pt x="211679" y="100540"/>
                  </a:lnTo>
                  <a:lnTo>
                    <a:pt x="200766" y="121431"/>
                  </a:lnTo>
                  <a:lnTo>
                    <a:pt x="137825" y="178845"/>
                  </a:lnTo>
                  <a:lnTo>
                    <a:pt x="121148" y="196008"/>
                  </a:lnTo>
                  <a:lnTo>
                    <a:pt x="99047" y="209907"/>
                  </a:lnTo>
                  <a:lnTo>
                    <a:pt x="100563" y="210318"/>
                  </a:lnTo>
                  <a:lnTo>
                    <a:pt x="158744" y="199534"/>
                  </a:lnTo>
                  <a:lnTo>
                    <a:pt x="212885" y="197584"/>
                  </a:lnTo>
                  <a:lnTo>
                    <a:pt x="240685" y="206675"/>
                  </a:lnTo>
                  <a:lnTo>
                    <a:pt x="291071" y="241108"/>
                  </a:lnTo>
                  <a:lnTo>
                    <a:pt x="350696" y="303562"/>
                  </a:lnTo>
                  <a:lnTo>
                    <a:pt x="365496" y="330986"/>
                  </a:lnTo>
                  <a:lnTo>
                    <a:pt x="372073" y="358772"/>
                  </a:lnTo>
                  <a:lnTo>
                    <a:pt x="370187" y="406312"/>
                  </a:lnTo>
                  <a:lnTo>
                    <a:pt x="362070" y="430855"/>
                  </a:lnTo>
                  <a:lnTo>
                    <a:pt x="332207" y="471264"/>
                  </a:lnTo>
                  <a:lnTo>
                    <a:pt x="297154" y="502554"/>
                  </a:lnTo>
                  <a:lnTo>
                    <a:pt x="251543" y="522874"/>
                  </a:lnTo>
                  <a:lnTo>
                    <a:pt x="190964" y="531815"/>
                  </a:lnTo>
                  <a:lnTo>
                    <a:pt x="143390" y="531024"/>
                  </a:lnTo>
                  <a:lnTo>
                    <a:pt x="83619" y="510210"/>
                  </a:lnTo>
                  <a:lnTo>
                    <a:pt x="61481" y="502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3226602" y="2612873"/>
            <a:ext cx="603504" cy="882234"/>
          </a:xfrm>
          <a:custGeom>
            <a:avLst/>
            <a:gdLst/>
            <a:ahLst/>
            <a:cxnLst/>
            <a:rect l="0" t="0" r="0" b="0"/>
            <a:pathLst>
              <a:path w="603504" h="882234">
                <a:moveTo>
                  <a:pt x="268859" y="82422"/>
                </a:moveTo>
                <a:lnTo>
                  <a:pt x="244812" y="91997"/>
                </a:lnTo>
                <a:lnTo>
                  <a:pt x="188160" y="142320"/>
                </a:lnTo>
                <a:lnTo>
                  <a:pt x="136963" y="198873"/>
                </a:lnTo>
                <a:lnTo>
                  <a:pt x="84447" y="261462"/>
                </a:lnTo>
                <a:lnTo>
                  <a:pt x="49946" y="318993"/>
                </a:lnTo>
                <a:lnTo>
                  <a:pt x="27453" y="375676"/>
                </a:lnTo>
                <a:lnTo>
                  <a:pt x="10425" y="431999"/>
                </a:lnTo>
                <a:lnTo>
                  <a:pt x="3470" y="488603"/>
                </a:lnTo>
                <a:lnTo>
                  <a:pt x="0" y="513291"/>
                </a:lnTo>
                <a:lnTo>
                  <a:pt x="4184" y="570388"/>
                </a:lnTo>
                <a:lnTo>
                  <a:pt x="10947" y="632056"/>
                </a:lnTo>
                <a:lnTo>
                  <a:pt x="26939" y="691971"/>
                </a:lnTo>
                <a:lnTo>
                  <a:pt x="45452" y="745572"/>
                </a:lnTo>
                <a:lnTo>
                  <a:pt x="76456" y="792752"/>
                </a:lnTo>
                <a:lnTo>
                  <a:pt x="135132" y="850920"/>
                </a:lnTo>
                <a:lnTo>
                  <a:pt x="174723" y="873473"/>
                </a:lnTo>
                <a:lnTo>
                  <a:pt x="224745" y="880787"/>
                </a:lnTo>
                <a:lnTo>
                  <a:pt x="279685" y="882233"/>
                </a:lnTo>
                <a:lnTo>
                  <a:pt x="330009" y="876928"/>
                </a:lnTo>
                <a:lnTo>
                  <a:pt x="385958" y="848768"/>
                </a:lnTo>
                <a:lnTo>
                  <a:pt x="447620" y="788258"/>
                </a:lnTo>
                <a:lnTo>
                  <a:pt x="496963" y="733134"/>
                </a:lnTo>
                <a:lnTo>
                  <a:pt x="523736" y="677062"/>
                </a:lnTo>
                <a:lnTo>
                  <a:pt x="544463" y="639349"/>
                </a:lnTo>
                <a:lnTo>
                  <a:pt x="563440" y="584527"/>
                </a:lnTo>
                <a:lnTo>
                  <a:pt x="581176" y="524406"/>
                </a:lnTo>
                <a:lnTo>
                  <a:pt x="592117" y="471241"/>
                </a:lnTo>
                <a:lnTo>
                  <a:pt x="602066" y="408925"/>
                </a:lnTo>
                <a:lnTo>
                  <a:pt x="603503" y="370366"/>
                </a:lnTo>
                <a:lnTo>
                  <a:pt x="600340" y="325303"/>
                </a:lnTo>
                <a:lnTo>
                  <a:pt x="602187" y="303843"/>
                </a:lnTo>
                <a:lnTo>
                  <a:pt x="600080" y="261470"/>
                </a:lnTo>
                <a:lnTo>
                  <a:pt x="602072" y="240378"/>
                </a:lnTo>
                <a:lnTo>
                  <a:pt x="596373" y="182122"/>
                </a:lnTo>
                <a:lnTo>
                  <a:pt x="589988" y="147058"/>
                </a:lnTo>
                <a:lnTo>
                  <a:pt x="561457" y="91615"/>
                </a:lnTo>
                <a:lnTo>
                  <a:pt x="531319" y="51585"/>
                </a:lnTo>
                <a:lnTo>
                  <a:pt x="498257" y="22908"/>
                </a:lnTo>
                <a:lnTo>
                  <a:pt x="468240" y="7336"/>
                </a:lnTo>
                <a:lnTo>
                  <a:pt x="418250" y="0"/>
                </a:lnTo>
                <a:lnTo>
                  <a:pt x="366435" y="1670"/>
                </a:lnTo>
                <a:lnTo>
                  <a:pt x="344981" y="7928"/>
                </a:lnTo>
                <a:lnTo>
                  <a:pt x="289050" y="44364"/>
                </a:lnTo>
                <a:lnTo>
                  <a:pt x="242749" y="78984"/>
                </a:lnTo>
                <a:lnTo>
                  <a:pt x="198842" y="135687"/>
                </a:lnTo>
                <a:lnTo>
                  <a:pt x="169836" y="173217"/>
                </a:lnTo>
                <a:lnTo>
                  <a:pt x="163574" y="18770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632331" y="2322007"/>
            <a:ext cx="589597" cy="372052"/>
          </a:xfrm>
          <a:custGeom>
            <a:avLst/>
            <a:gdLst/>
            <a:ahLst/>
            <a:cxnLst/>
            <a:rect l="0" t="0" r="0" b="0"/>
            <a:pathLst>
              <a:path w="589597" h="372052">
                <a:moveTo>
                  <a:pt x="0" y="215360"/>
                </a:moveTo>
                <a:lnTo>
                  <a:pt x="19128" y="153102"/>
                </a:lnTo>
                <a:lnTo>
                  <a:pt x="70389" y="92701"/>
                </a:lnTo>
                <a:lnTo>
                  <a:pt x="117911" y="50429"/>
                </a:lnTo>
                <a:lnTo>
                  <a:pt x="177065" y="18441"/>
                </a:lnTo>
                <a:lnTo>
                  <a:pt x="200359" y="10857"/>
                </a:lnTo>
                <a:lnTo>
                  <a:pt x="261637" y="0"/>
                </a:lnTo>
                <a:lnTo>
                  <a:pt x="313421" y="2631"/>
                </a:lnTo>
                <a:lnTo>
                  <a:pt x="353609" y="6490"/>
                </a:lnTo>
                <a:lnTo>
                  <a:pt x="410037" y="34015"/>
                </a:lnTo>
                <a:lnTo>
                  <a:pt x="436438" y="54264"/>
                </a:lnTo>
                <a:lnTo>
                  <a:pt x="453489" y="80670"/>
                </a:lnTo>
                <a:lnTo>
                  <a:pt x="477051" y="141852"/>
                </a:lnTo>
                <a:lnTo>
                  <a:pt x="486474" y="202662"/>
                </a:lnTo>
                <a:lnTo>
                  <a:pt x="493738" y="265594"/>
                </a:lnTo>
                <a:lnTo>
                  <a:pt x="491502" y="317743"/>
                </a:lnTo>
                <a:lnTo>
                  <a:pt x="489105" y="329239"/>
                </a:lnTo>
                <a:lnTo>
                  <a:pt x="485168" y="334563"/>
                </a:lnTo>
                <a:lnTo>
                  <a:pt x="480203" y="335773"/>
                </a:lnTo>
                <a:lnTo>
                  <a:pt x="474553" y="334240"/>
                </a:lnTo>
                <a:lnTo>
                  <a:pt x="448675" y="314969"/>
                </a:lnTo>
                <a:lnTo>
                  <a:pt x="429169" y="294267"/>
                </a:lnTo>
                <a:lnTo>
                  <a:pt x="402108" y="251834"/>
                </a:lnTo>
                <a:lnTo>
                  <a:pt x="399094" y="250205"/>
                </a:lnTo>
                <a:lnTo>
                  <a:pt x="398253" y="252628"/>
                </a:lnTo>
                <a:lnTo>
                  <a:pt x="398864" y="257753"/>
                </a:lnTo>
                <a:lnTo>
                  <a:pt x="405780" y="269686"/>
                </a:lnTo>
                <a:lnTo>
                  <a:pt x="419708" y="292678"/>
                </a:lnTo>
                <a:lnTo>
                  <a:pt x="442072" y="352549"/>
                </a:lnTo>
                <a:lnTo>
                  <a:pt x="445623" y="362971"/>
                </a:lnTo>
                <a:lnTo>
                  <a:pt x="452670" y="368750"/>
                </a:lnTo>
                <a:lnTo>
                  <a:pt x="472978" y="372051"/>
                </a:lnTo>
                <a:lnTo>
                  <a:pt x="491363" y="366499"/>
                </a:lnTo>
                <a:lnTo>
                  <a:pt x="529476" y="337299"/>
                </a:lnTo>
                <a:lnTo>
                  <a:pt x="589596" y="2785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768994" y="4169285"/>
            <a:ext cx="322528" cy="642239"/>
          </a:xfrm>
          <a:custGeom>
            <a:avLst/>
            <a:gdLst/>
            <a:ahLst/>
            <a:cxnLst/>
            <a:rect l="0" t="0" r="0" b="0"/>
            <a:pathLst>
              <a:path w="322528" h="642239">
                <a:moveTo>
                  <a:pt x="52643" y="0"/>
                </a:moveTo>
                <a:lnTo>
                  <a:pt x="80199" y="7235"/>
                </a:lnTo>
                <a:lnTo>
                  <a:pt x="136422" y="9878"/>
                </a:lnTo>
                <a:lnTo>
                  <a:pt x="198523" y="10400"/>
                </a:lnTo>
                <a:lnTo>
                  <a:pt x="258710" y="3267"/>
                </a:lnTo>
                <a:lnTo>
                  <a:pt x="287338" y="1452"/>
                </a:lnTo>
                <a:lnTo>
                  <a:pt x="309420" y="6884"/>
                </a:lnTo>
                <a:lnTo>
                  <a:pt x="318584" y="11608"/>
                </a:lnTo>
                <a:lnTo>
                  <a:pt x="322354" y="17097"/>
                </a:lnTo>
                <a:lnTo>
                  <a:pt x="322527" y="23097"/>
                </a:lnTo>
                <a:lnTo>
                  <a:pt x="316481" y="36001"/>
                </a:lnTo>
                <a:lnTo>
                  <a:pt x="280199" y="94099"/>
                </a:lnTo>
                <a:lnTo>
                  <a:pt x="245592" y="150634"/>
                </a:lnTo>
                <a:lnTo>
                  <a:pt x="215774" y="206706"/>
                </a:lnTo>
                <a:lnTo>
                  <a:pt x="191056" y="254658"/>
                </a:lnTo>
                <a:lnTo>
                  <a:pt x="161742" y="312085"/>
                </a:lnTo>
                <a:lnTo>
                  <a:pt x="134716" y="368001"/>
                </a:lnTo>
                <a:lnTo>
                  <a:pt x="108369" y="421691"/>
                </a:lnTo>
                <a:lnTo>
                  <a:pt x="73399" y="480217"/>
                </a:lnTo>
                <a:lnTo>
                  <a:pt x="45868" y="533719"/>
                </a:lnTo>
                <a:lnTo>
                  <a:pt x="23891" y="596405"/>
                </a:lnTo>
                <a:lnTo>
                  <a:pt x="0" y="6422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3190134" y="4085057"/>
            <a:ext cx="336614" cy="619245"/>
          </a:xfrm>
          <a:custGeom>
            <a:avLst/>
            <a:gdLst/>
            <a:ahLst/>
            <a:cxnLst/>
            <a:rect l="0" t="0" r="0" b="0"/>
            <a:pathLst>
              <a:path w="336614" h="619245">
                <a:moveTo>
                  <a:pt x="305327" y="0"/>
                </a:moveTo>
                <a:lnTo>
                  <a:pt x="256396" y="0"/>
                </a:lnTo>
                <a:lnTo>
                  <a:pt x="197265" y="0"/>
                </a:lnTo>
                <a:lnTo>
                  <a:pt x="140525" y="1169"/>
                </a:lnTo>
                <a:lnTo>
                  <a:pt x="112369" y="5589"/>
                </a:lnTo>
                <a:lnTo>
                  <a:pt x="102989" y="11915"/>
                </a:lnTo>
                <a:lnTo>
                  <a:pt x="96735" y="20811"/>
                </a:lnTo>
                <a:lnTo>
                  <a:pt x="89787" y="43174"/>
                </a:lnTo>
                <a:lnTo>
                  <a:pt x="87045" y="82072"/>
                </a:lnTo>
                <a:lnTo>
                  <a:pt x="92887" y="137137"/>
                </a:lnTo>
                <a:lnTo>
                  <a:pt x="94387" y="198664"/>
                </a:lnTo>
                <a:lnTo>
                  <a:pt x="88618" y="250549"/>
                </a:lnTo>
                <a:lnTo>
                  <a:pt x="89494" y="251260"/>
                </a:lnTo>
                <a:lnTo>
                  <a:pt x="99437" y="238614"/>
                </a:lnTo>
                <a:lnTo>
                  <a:pt x="112045" y="227713"/>
                </a:lnTo>
                <a:lnTo>
                  <a:pt x="129346" y="218969"/>
                </a:lnTo>
                <a:lnTo>
                  <a:pt x="164407" y="213058"/>
                </a:lnTo>
                <a:lnTo>
                  <a:pt x="198842" y="216896"/>
                </a:lnTo>
                <a:lnTo>
                  <a:pt x="217446" y="225470"/>
                </a:lnTo>
                <a:lnTo>
                  <a:pt x="271225" y="266716"/>
                </a:lnTo>
                <a:lnTo>
                  <a:pt x="307335" y="310250"/>
                </a:lnTo>
                <a:lnTo>
                  <a:pt x="329233" y="367528"/>
                </a:lnTo>
                <a:lnTo>
                  <a:pt x="335396" y="418825"/>
                </a:lnTo>
                <a:lnTo>
                  <a:pt x="336613" y="477138"/>
                </a:lnTo>
                <a:lnTo>
                  <a:pt x="331264" y="533457"/>
                </a:lnTo>
                <a:lnTo>
                  <a:pt x="316651" y="567502"/>
                </a:lnTo>
                <a:lnTo>
                  <a:pt x="291915" y="594228"/>
                </a:lnTo>
                <a:lnTo>
                  <a:pt x="262358" y="611375"/>
                </a:lnTo>
                <a:lnTo>
                  <a:pt x="211355" y="619244"/>
                </a:lnTo>
                <a:lnTo>
                  <a:pt x="152407" y="617679"/>
                </a:lnTo>
                <a:lnTo>
                  <a:pt x="117297" y="606495"/>
                </a:lnTo>
                <a:lnTo>
                  <a:pt x="63367" y="583416"/>
                </a:lnTo>
                <a:lnTo>
                  <a:pt x="0" y="5580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3669237" y="4016297"/>
            <a:ext cx="2236108" cy="732056"/>
            <a:chOff x="3669237" y="4016297"/>
            <a:chExt cx="2236108" cy="732056"/>
          </a:xfrm>
        </p:grpSpPr>
        <p:sp>
          <p:nvSpPr>
            <p:cNvPr id="60" name="Freeform 59"/>
            <p:cNvSpPr/>
            <p:nvPr/>
          </p:nvSpPr>
          <p:spPr>
            <a:xfrm>
              <a:off x="3669237" y="4116642"/>
              <a:ext cx="477194" cy="508208"/>
            </a:xfrm>
            <a:custGeom>
              <a:avLst/>
              <a:gdLst/>
              <a:ahLst/>
              <a:cxnLst/>
              <a:rect l="0" t="0" r="0" b="0"/>
              <a:pathLst>
                <a:path w="477194" h="508208">
                  <a:moveTo>
                    <a:pt x="268421" y="0"/>
                  </a:moveTo>
                  <a:lnTo>
                    <a:pt x="214546" y="25194"/>
                  </a:lnTo>
                  <a:lnTo>
                    <a:pt x="173421" y="47784"/>
                  </a:lnTo>
                  <a:lnTo>
                    <a:pt x="110472" y="108903"/>
                  </a:lnTo>
                  <a:lnTo>
                    <a:pt x="68375" y="162152"/>
                  </a:lnTo>
                  <a:lnTo>
                    <a:pt x="34670" y="217730"/>
                  </a:lnTo>
                  <a:lnTo>
                    <a:pt x="14978" y="260915"/>
                  </a:lnTo>
                  <a:lnTo>
                    <a:pt x="4019" y="321077"/>
                  </a:lnTo>
                  <a:lnTo>
                    <a:pt x="0" y="345082"/>
                  </a:lnTo>
                  <a:lnTo>
                    <a:pt x="9881" y="399773"/>
                  </a:lnTo>
                  <a:lnTo>
                    <a:pt x="31391" y="440966"/>
                  </a:lnTo>
                  <a:lnTo>
                    <a:pt x="65083" y="480177"/>
                  </a:lnTo>
                  <a:lnTo>
                    <a:pt x="91579" y="496084"/>
                  </a:lnTo>
                  <a:lnTo>
                    <a:pt x="121656" y="508207"/>
                  </a:lnTo>
                  <a:lnTo>
                    <a:pt x="163973" y="508029"/>
                  </a:lnTo>
                  <a:lnTo>
                    <a:pt x="221099" y="497488"/>
                  </a:lnTo>
                  <a:lnTo>
                    <a:pt x="257519" y="485226"/>
                  </a:lnTo>
                  <a:lnTo>
                    <a:pt x="313807" y="446520"/>
                  </a:lnTo>
                  <a:lnTo>
                    <a:pt x="368404" y="389010"/>
                  </a:lnTo>
                  <a:lnTo>
                    <a:pt x="412153" y="331925"/>
                  </a:lnTo>
                  <a:lnTo>
                    <a:pt x="447384" y="280493"/>
                  </a:lnTo>
                  <a:lnTo>
                    <a:pt x="469888" y="227372"/>
                  </a:lnTo>
                  <a:lnTo>
                    <a:pt x="477193" y="170649"/>
                  </a:lnTo>
                  <a:lnTo>
                    <a:pt x="475516" y="110571"/>
                  </a:lnTo>
                  <a:lnTo>
                    <a:pt x="464313" y="75266"/>
                  </a:lnTo>
                  <a:lnTo>
                    <a:pt x="451410" y="54509"/>
                  </a:lnTo>
                  <a:lnTo>
                    <a:pt x="423245" y="29669"/>
                  </a:lnTo>
                  <a:lnTo>
                    <a:pt x="398843" y="14746"/>
                  </a:lnTo>
                  <a:lnTo>
                    <a:pt x="353208" y="4369"/>
                  </a:lnTo>
                  <a:lnTo>
                    <a:pt x="313820" y="6884"/>
                  </a:lnTo>
                  <a:lnTo>
                    <a:pt x="264174" y="25450"/>
                  </a:lnTo>
                  <a:lnTo>
                    <a:pt x="236835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27212" y="4474611"/>
              <a:ext cx="87883" cy="273742"/>
            </a:xfrm>
            <a:custGeom>
              <a:avLst/>
              <a:gdLst/>
              <a:ahLst/>
              <a:cxnLst/>
              <a:rect l="0" t="0" r="0" b="0"/>
              <a:pathLst>
                <a:path w="87883" h="273742">
                  <a:moveTo>
                    <a:pt x="31586" y="0"/>
                  </a:moveTo>
                  <a:lnTo>
                    <a:pt x="60267" y="55045"/>
                  </a:lnTo>
                  <a:lnTo>
                    <a:pt x="81921" y="106453"/>
                  </a:lnTo>
                  <a:lnTo>
                    <a:pt x="87882" y="132710"/>
                  </a:lnTo>
                  <a:lnTo>
                    <a:pt x="86632" y="156079"/>
                  </a:lnTo>
                  <a:lnTo>
                    <a:pt x="73762" y="194554"/>
                  </a:lnTo>
                  <a:lnTo>
                    <a:pt x="48452" y="232666"/>
                  </a:lnTo>
                  <a:lnTo>
                    <a:pt x="20922" y="25960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28499" y="4057934"/>
              <a:ext cx="427027" cy="467772"/>
            </a:xfrm>
            <a:custGeom>
              <a:avLst/>
              <a:gdLst/>
              <a:ahLst/>
              <a:cxnLst/>
              <a:rect l="0" t="0" r="0" b="0"/>
              <a:pathLst>
                <a:path w="427027" h="467772">
                  <a:moveTo>
                    <a:pt x="230381" y="6066"/>
                  </a:moveTo>
                  <a:lnTo>
                    <a:pt x="197929" y="0"/>
                  </a:lnTo>
                  <a:lnTo>
                    <a:pt x="177354" y="2590"/>
                  </a:lnTo>
                  <a:lnTo>
                    <a:pt x="129483" y="29426"/>
                  </a:lnTo>
                  <a:lnTo>
                    <a:pt x="81943" y="71158"/>
                  </a:lnTo>
                  <a:lnTo>
                    <a:pt x="41656" y="130466"/>
                  </a:lnTo>
                  <a:lnTo>
                    <a:pt x="12948" y="185317"/>
                  </a:lnTo>
                  <a:lnTo>
                    <a:pt x="2960" y="235302"/>
                  </a:lnTo>
                  <a:lnTo>
                    <a:pt x="0" y="287157"/>
                  </a:lnTo>
                  <a:lnTo>
                    <a:pt x="7406" y="347506"/>
                  </a:lnTo>
                  <a:lnTo>
                    <a:pt x="13518" y="371896"/>
                  </a:lnTo>
                  <a:lnTo>
                    <a:pt x="34715" y="405359"/>
                  </a:lnTo>
                  <a:lnTo>
                    <a:pt x="66082" y="438531"/>
                  </a:lnTo>
                  <a:lnTo>
                    <a:pt x="115116" y="461481"/>
                  </a:lnTo>
                  <a:lnTo>
                    <a:pt x="166365" y="467771"/>
                  </a:lnTo>
                  <a:lnTo>
                    <a:pt x="225362" y="465894"/>
                  </a:lnTo>
                  <a:lnTo>
                    <a:pt x="248038" y="459608"/>
                  </a:lnTo>
                  <a:lnTo>
                    <a:pt x="310926" y="421982"/>
                  </a:lnTo>
                  <a:lnTo>
                    <a:pt x="359601" y="369642"/>
                  </a:lnTo>
                  <a:lnTo>
                    <a:pt x="395245" y="306772"/>
                  </a:lnTo>
                  <a:lnTo>
                    <a:pt x="414982" y="251511"/>
                  </a:lnTo>
                  <a:lnTo>
                    <a:pt x="427026" y="192416"/>
                  </a:lnTo>
                  <a:lnTo>
                    <a:pt x="426297" y="148238"/>
                  </a:lnTo>
                  <a:lnTo>
                    <a:pt x="412332" y="90992"/>
                  </a:lnTo>
                  <a:lnTo>
                    <a:pt x="405615" y="69547"/>
                  </a:lnTo>
                  <a:lnTo>
                    <a:pt x="399846" y="61255"/>
                  </a:lnTo>
                  <a:lnTo>
                    <a:pt x="384078" y="48922"/>
                  </a:lnTo>
                  <a:lnTo>
                    <a:pt x="355470" y="35401"/>
                  </a:lnTo>
                  <a:lnTo>
                    <a:pt x="319177" y="29576"/>
                  </a:lnTo>
                  <a:lnTo>
                    <a:pt x="257355" y="35779"/>
                  </a:lnTo>
                  <a:lnTo>
                    <a:pt x="230381" y="37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38219" y="4016297"/>
              <a:ext cx="392565" cy="472103"/>
            </a:xfrm>
            <a:custGeom>
              <a:avLst/>
              <a:gdLst/>
              <a:ahLst/>
              <a:cxnLst/>
              <a:rect l="0" t="0" r="0" b="0"/>
              <a:pathLst>
                <a:path w="392565" h="472103">
                  <a:moveTo>
                    <a:pt x="183915" y="5589"/>
                  </a:moveTo>
                  <a:lnTo>
                    <a:pt x="167148" y="0"/>
                  </a:lnTo>
                  <a:lnTo>
                    <a:pt x="134364" y="2113"/>
                  </a:lnTo>
                  <a:lnTo>
                    <a:pt x="114709" y="10283"/>
                  </a:lnTo>
                  <a:lnTo>
                    <a:pt x="68477" y="43642"/>
                  </a:lnTo>
                  <a:lnTo>
                    <a:pt x="45856" y="78735"/>
                  </a:lnTo>
                  <a:lnTo>
                    <a:pt x="27140" y="132514"/>
                  </a:lnTo>
                  <a:lnTo>
                    <a:pt x="12177" y="188198"/>
                  </a:lnTo>
                  <a:lnTo>
                    <a:pt x="5192" y="251493"/>
                  </a:lnTo>
                  <a:lnTo>
                    <a:pt x="0" y="310269"/>
                  </a:lnTo>
                  <a:lnTo>
                    <a:pt x="3957" y="366939"/>
                  </a:lnTo>
                  <a:lnTo>
                    <a:pt x="15821" y="403554"/>
                  </a:lnTo>
                  <a:lnTo>
                    <a:pt x="34154" y="431040"/>
                  </a:lnTo>
                  <a:lnTo>
                    <a:pt x="59993" y="454003"/>
                  </a:lnTo>
                  <a:lnTo>
                    <a:pt x="89876" y="470035"/>
                  </a:lnTo>
                  <a:lnTo>
                    <a:pt x="113654" y="472102"/>
                  </a:lnTo>
                  <a:lnTo>
                    <a:pt x="139820" y="467952"/>
                  </a:lnTo>
                  <a:lnTo>
                    <a:pt x="203094" y="445314"/>
                  </a:lnTo>
                  <a:lnTo>
                    <a:pt x="265701" y="407079"/>
                  </a:lnTo>
                  <a:lnTo>
                    <a:pt x="320464" y="362357"/>
                  </a:lnTo>
                  <a:lnTo>
                    <a:pt x="367797" y="310757"/>
                  </a:lnTo>
                  <a:lnTo>
                    <a:pt x="384758" y="279283"/>
                  </a:lnTo>
                  <a:lnTo>
                    <a:pt x="392564" y="227631"/>
                  </a:lnTo>
                  <a:lnTo>
                    <a:pt x="390986" y="165436"/>
                  </a:lnTo>
                  <a:lnTo>
                    <a:pt x="379756" y="113333"/>
                  </a:lnTo>
                  <a:lnTo>
                    <a:pt x="366882" y="94029"/>
                  </a:lnTo>
                  <a:lnTo>
                    <a:pt x="336784" y="70008"/>
                  </a:lnTo>
                  <a:lnTo>
                    <a:pt x="311518" y="57616"/>
                  </a:lnTo>
                  <a:lnTo>
                    <a:pt x="257615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86546" y="4064000"/>
              <a:ext cx="418799" cy="449419"/>
            </a:xfrm>
            <a:custGeom>
              <a:avLst/>
              <a:gdLst/>
              <a:ahLst/>
              <a:cxnLst/>
              <a:rect l="0" t="0" r="0" b="0"/>
              <a:pathLst>
                <a:path w="418799" h="449419">
                  <a:moveTo>
                    <a:pt x="230428" y="10528"/>
                  </a:moveTo>
                  <a:lnTo>
                    <a:pt x="208071" y="4939"/>
                  </a:lnTo>
                  <a:lnTo>
                    <a:pt x="184617" y="8434"/>
                  </a:lnTo>
                  <a:lnTo>
                    <a:pt x="137021" y="29742"/>
                  </a:lnTo>
                  <a:lnTo>
                    <a:pt x="87273" y="70336"/>
                  </a:lnTo>
                  <a:lnTo>
                    <a:pt x="51540" y="131329"/>
                  </a:lnTo>
                  <a:lnTo>
                    <a:pt x="23387" y="191928"/>
                  </a:lnTo>
                  <a:lnTo>
                    <a:pt x="4870" y="242892"/>
                  </a:lnTo>
                  <a:lnTo>
                    <a:pt x="0" y="303739"/>
                  </a:lnTo>
                  <a:lnTo>
                    <a:pt x="4627" y="361164"/>
                  </a:lnTo>
                  <a:lnTo>
                    <a:pt x="19115" y="397910"/>
                  </a:lnTo>
                  <a:lnTo>
                    <a:pt x="34735" y="413935"/>
                  </a:lnTo>
                  <a:lnTo>
                    <a:pt x="93939" y="441564"/>
                  </a:lnTo>
                  <a:lnTo>
                    <a:pt x="128376" y="449418"/>
                  </a:lnTo>
                  <a:lnTo>
                    <a:pt x="165095" y="448626"/>
                  </a:lnTo>
                  <a:lnTo>
                    <a:pt x="228020" y="427402"/>
                  </a:lnTo>
                  <a:lnTo>
                    <a:pt x="267019" y="412597"/>
                  </a:lnTo>
                  <a:lnTo>
                    <a:pt x="324608" y="364454"/>
                  </a:lnTo>
                  <a:lnTo>
                    <a:pt x="363251" y="309733"/>
                  </a:lnTo>
                  <a:lnTo>
                    <a:pt x="384523" y="255677"/>
                  </a:lnTo>
                  <a:lnTo>
                    <a:pt x="406922" y="203058"/>
                  </a:lnTo>
                  <a:lnTo>
                    <a:pt x="414155" y="177986"/>
                  </a:lnTo>
                  <a:lnTo>
                    <a:pt x="418798" y="117349"/>
                  </a:lnTo>
                  <a:lnTo>
                    <a:pt x="416483" y="77274"/>
                  </a:lnTo>
                  <a:lnTo>
                    <a:pt x="410215" y="55401"/>
                  </a:lnTo>
                  <a:lnTo>
                    <a:pt x="387128" y="22295"/>
                  </a:lnTo>
                  <a:lnTo>
                    <a:pt x="380518" y="14863"/>
                  </a:lnTo>
                  <a:lnTo>
                    <a:pt x="360695" y="6605"/>
                  </a:lnTo>
                  <a:lnTo>
                    <a:pt x="3146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426079" y="336911"/>
            <a:ext cx="9186440" cy="929256"/>
            <a:chOff x="426079" y="336911"/>
            <a:chExt cx="9186440" cy="929256"/>
          </a:xfrm>
        </p:grpSpPr>
        <p:sp>
          <p:nvSpPr>
            <p:cNvPr id="2" name="Freeform 1"/>
            <p:cNvSpPr/>
            <p:nvPr/>
          </p:nvSpPr>
          <p:spPr>
            <a:xfrm>
              <a:off x="547481" y="379025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1170" y="50433"/>
                  </a:lnTo>
                  <a:lnTo>
                    <a:pt x="7236" y="108920"/>
                  </a:lnTo>
                  <a:lnTo>
                    <a:pt x="9065" y="154084"/>
                  </a:lnTo>
                  <a:lnTo>
                    <a:pt x="9878" y="201453"/>
                  </a:lnTo>
                  <a:lnTo>
                    <a:pt x="10240" y="248632"/>
                  </a:lnTo>
                  <a:lnTo>
                    <a:pt x="11613" y="311145"/>
                  </a:lnTo>
                  <a:lnTo>
                    <a:pt x="18845" y="371727"/>
                  </a:lnTo>
                  <a:lnTo>
                    <a:pt x="20620" y="433736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6079" y="339886"/>
              <a:ext cx="405673" cy="512923"/>
            </a:xfrm>
            <a:custGeom>
              <a:avLst/>
              <a:gdLst/>
              <a:ahLst/>
              <a:cxnLst/>
              <a:rect l="0" t="0" r="0" b="0"/>
              <a:pathLst>
                <a:path w="405673" h="512923">
                  <a:moveTo>
                    <a:pt x="5589" y="133896"/>
                  </a:moveTo>
                  <a:lnTo>
                    <a:pt x="0" y="117128"/>
                  </a:lnTo>
                  <a:lnTo>
                    <a:pt x="375" y="99538"/>
                  </a:lnTo>
                  <a:lnTo>
                    <a:pt x="5611" y="81191"/>
                  </a:lnTo>
                  <a:lnTo>
                    <a:pt x="34592" y="43103"/>
                  </a:lnTo>
                  <a:lnTo>
                    <a:pt x="70330" y="15832"/>
                  </a:lnTo>
                  <a:lnTo>
                    <a:pt x="101980" y="3118"/>
                  </a:lnTo>
                  <a:lnTo>
                    <a:pt x="139304" y="0"/>
                  </a:lnTo>
                  <a:lnTo>
                    <a:pt x="200276" y="11917"/>
                  </a:lnTo>
                  <a:lnTo>
                    <a:pt x="245517" y="26440"/>
                  </a:lnTo>
                  <a:lnTo>
                    <a:pt x="270611" y="45255"/>
                  </a:lnTo>
                  <a:lnTo>
                    <a:pt x="291694" y="72537"/>
                  </a:lnTo>
                  <a:lnTo>
                    <a:pt x="301593" y="92587"/>
                  </a:lnTo>
                  <a:lnTo>
                    <a:pt x="302564" y="134784"/>
                  </a:lnTo>
                  <a:lnTo>
                    <a:pt x="292411" y="191870"/>
                  </a:lnTo>
                  <a:lnTo>
                    <a:pt x="276021" y="238154"/>
                  </a:lnTo>
                  <a:lnTo>
                    <a:pt x="245011" y="281092"/>
                  </a:lnTo>
                  <a:lnTo>
                    <a:pt x="215349" y="307231"/>
                  </a:lnTo>
                  <a:lnTo>
                    <a:pt x="191622" y="316219"/>
                  </a:lnTo>
                  <a:lnTo>
                    <a:pt x="178744" y="318615"/>
                  </a:lnTo>
                  <a:lnTo>
                    <a:pt x="172498" y="322553"/>
                  </a:lnTo>
                  <a:lnTo>
                    <a:pt x="170674" y="327518"/>
                  </a:lnTo>
                  <a:lnTo>
                    <a:pt x="171798" y="333167"/>
                  </a:lnTo>
                  <a:lnTo>
                    <a:pt x="203156" y="378371"/>
                  </a:lnTo>
                  <a:lnTo>
                    <a:pt x="262037" y="439164"/>
                  </a:lnTo>
                  <a:lnTo>
                    <a:pt x="321774" y="483363"/>
                  </a:lnTo>
                  <a:lnTo>
                    <a:pt x="382304" y="507804"/>
                  </a:lnTo>
                  <a:lnTo>
                    <a:pt x="405672" y="512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6672" y="640269"/>
              <a:ext cx="168048" cy="224747"/>
            </a:xfrm>
            <a:custGeom>
              <a:avLst/>
              <a:gdLst/>
              <a:ahLst/>
              <a:cxnLst/>
              <a:rect l="0" t="0" r="0" b="0"/>
              <a:pathLst>
                <a:path w="168048" h="224747">
                  <a:moveTo>
                    <a:pt x="97721" y="33554"/>
                  </a:moveTo>
                  <a:lnTo>
                    <a:pt x="92132" y="16787"/>
                  </a:lnTo>
                  <a:lnTo>
                    <a:pt x="80029" y="5435"/>
                  </a:lnTo>
                  <a:lnTo>
                    <a:pt x="71889" y="770"/>
                  </a:lnTo>
                  <a:lnTo>
                    <a:pt x="62952" y="0"/>
                  </a:lnTo>
                  <a:lnTo>
                    <a:pt x="43664" y="5383"/>
                  </a:lnTo>
                  <a:lnTo>
                    <a:pt x="26512" y="21814"/>
                  </a:lnTo>
                  <a:lnTo>
                    <a:pt x="6822" y="57372"/>
                  </a:lnTo>
                  <a:lnTo>
                    <a:pt x="0" y="83914"/>
                  </a:lnTo>
                  <a:lnTo>
                    <a:pt x="5152" y="135962"/>
                  </a:lnTo>
                  <a:lnTo>
                    <a:pt x="17261" y="169572"/>
                  </a:lnTo>
                  <a:lnTo>
                    <a:pt x="30376" y="189933"/>
                  </a:lnTo>
                  <a:lnTo>
                    <a:pt x="57490" y="213380"/>
                  </a:lnTo>
                  <a:lnTo>
                    <a:pt x="77501" y="223831"/>
                  </a:lnTo>
                  <a:lnTo>
                    <a:pt x="87750" y="224746"/>
                  </a:lnTo>
                  <a:lnTo>
                    <a:pt x="108498" y="219524"/>
                  </a:lnTo>
                  <a:lnTo>
                    <a:pt x="139909" y="203430"/>
                  </a:lnTo>
                  <a:lnTo>
                    <a:pt x="154686" y="187434"/>
                  </a:lnTo>
                  <a:lnTo>
                    <a:pt x="163983" y="167456"/>
                  </a:lnTo>
                  <a:lnTo>
                    <a:pt x="168047" y="129901"/>
                  </a:lnTo>
                  <a:lnTo>
                    <a:pt x="161193" y="91477"/>
                  </a:lnTo>
                  <a:lnTo>
                    <a:pt x="144863" y="64235"/>
                  </a:lnTo>
                  <a:lnTo>
                    <a:pt x="125207" y="42515"/>
                  </a:lnTo>
                  <a:lnTo>
                    <a:pt x="97721" y="23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1670" y="663295"/>
              <a:ext cx="132461" cy="200158"/>
            </a:xfrm>
            <a:custGeom>
              <a:avLst/>
              <a:gdLst/>
              <a:ahLst/>
              <a:cxnLst/>
              <a:rect l="0" t="0" r="0" b="0"/>
              <a:pathLst>
                <a:path w="132461" h="200158">
                  <a:moveTo>
                    <a:pt x="9065" y="0"/>
                  </a:moveTo>
                  <a:lnTo>
                    <a:pt x="0" y="58617"/>
                  </a:lnTo>
                  <a:lnTo>
                    <a:pt x="7231" y="111621"/>
                  </a:lnTo>
                  <a:lnTo>
                    <a:pt x="23044" y="157099"/>
                  </a:lnTo>
                  <a:lnTo>
                    <a:pt x="48351" y="194289"/>
                  </a:lnTo>
                  <a:lnTo>
                    <a:pt x="57483" y="198546"/>
                  </a:lnTo>
                  <a:lnTo>
                    <a:pt x="80107" y="200157"/>
                  </a:lnTo>
                  <a:lnTo>
                    <a:pt x="99521" y="193853"/>
                  </a:lnTo>
                  <a:lnTo>
                    <a:pt x="107974" y="188897"/>
                  </a:lnTo>
                  <a:lnTo>
                    <a:pt x="120485" y="174031"/>
                  </a:lnTo>
                  <a:lnTo>
                    <a:pt x="125459" y="165154"/>
                  </a:lnTo>
                  <a:lnTo>
                    <a:pt x="132460" y="124714"/>
                  </a:lnTo>
                  <a:lnTo>
                    <a:pt x="126420" y="68222"/>
                  </a:lnTo>
                  <a:lnTo>
                    <a:pt x="113961" y="25174"/>
                  </a:lnTo>
                  <a:lnTo>
                    <a:pt x="103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0248" y="673402"/>
              <a:ext cx="175986" cy="212878"/>
            </a:xfrm>
            <a:custGeom>
              <a:avLst/>
              <a:gdLst/>
              <a:ahLst/>
              <a:cxnLst/>
              <a:rect l="0" t="0" r="0" b="0"/>
              <a:pathLst>
                <a:path w="175986" h="212878">
                  <a:moveTo>
                    <a:pt x="0" y="32007"/>
                  </a:moveTo>
                  <a:lnTo>
                    <a:pt x="0" y="80938"/>
                  </a:lnTo>
                  <a:lnTo>
                    <a:pt x="5589" y="140068"/>
                  </a:lnTo>
                  <a:lnTo>
                    <a:pt x="21331" y="199442"/>
                  </a:lnTo>
                  <a:lnTo>
                    <a:pt x="25858" y="212877"/>
                  </a:lnTo>
                  <a:lnTo>
                    <a:pt x="13108" y="154210"/>
                  </a:lnTo>
                  <a:lnTo>
                    <a:pt x="11038" y="101379"/>
                  </a:lnTo>
                  <a:lnTo>
                    <a:pt x="16269" y="59841"/>
                  </a:lnTo>
                  <a:lnTo>
                    <a:pt x="25168" y="38138"/>
                  </a:lnTo>
                  <a:lnTo>
                    <a:pt x="49945" y="5142"/>
                  </a:lnTo>
                  <a:lnTo>
                    <a:pt x="57863" y="1229"/>
                  </a:lnTo>
                  <a:lnTo>
                    <a:pt x="76020" y="0"/>
                  </a:lnTo>
                  <a:lnTo>
                    <a:pt x="105973" y="11475"/>
                  </a:lnTo>
                  <a:lnTo>
                    <a:pt x="131485" y="35282"/>
                  </a:lnTo>
                  <a:lnTo>
                    <a:pt x="159897" y="75938"/>
                  </a:lnTo>
                  <a:lnTo>
                    <a:pt x="172809" y="114303"/>
                  </a:lnTo>
                  <a:lnTo>
                    <a:pt x="175985" y="152967"/>
                  </a:lnTo>
                  <a:lnTo>
                    <a:pt x="168456" y="189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5741" y="429891"/>
              <a:ext cx="162455" cy="469119"/>
            </a:xfrm>
            <a:custGeom>
              <a:avLst/>
              <a:gdLst/>
              <a:ahLst/>
              <a:cxnLst/>
              <a:rect l="0" t="0" r="0" b="0"/>
              <a:pathLst>
                <a:path w="162455" h="469119">
                  <a:moveTo>
                    <a:pt x="111948" y="349217"/>
                  </a:moveTo>
                  <a:lnTo>
                    <a:pt x="126602" y="296190"/>
                  </a:lnTo>
                  <a:lnTo>
                    <a:pt x="123920" y="275347"/>
                  </a:lnTo>
                  <a:lnTo>
                    <a:pt x="109256" y="247001"/>
                  </a:lnTo>
                  <a:lnTo>
                    <a:pt x="103134" y="238959"/>
                  </a:lnTo>
                  <a:lnTo>
                    <a:pt x="95543" y="234768"/>
                  </a:lnTo>
                  <a:lnTo>
                    <a:pt x="77751" y="233230"/>
                  </a:lnTo>
                  <a:lnTo>
                    <a:pt x="61264" y="239566"/>
                  </a:lnTo>
                  <a:lnTo>
                    <a:pt x="53592" y="244531"/>
                  </a:lnTo>
                  <a:lnTo>
                    <a:pt x="41948" y="259406"/>
                  </a:lnTo>
                  <a:lnTo>
                    <a:pt x="13952" y="310094"/>
                  </a:lnTo>
                  <a:lnTo>
                    <a:pt x="0" y="369132"/>
                  </a:lnTo>
                  <a:lnTo>
                    <a:pt x="399" y="408930"/>
                  </a:lnTo>
                  <a:lnTo>
                    <a:pt x="6219" y="431908"/>
                  </a:lnTo>
                  <a:lnTo>
                    <a:pt x="16604" y="453819"/>
                  </a:lnTo>
                  <a:lnTo>
                    <a:pt x="24988" y="461066"/>
                  </a:lnTo>
                  <a:lnTo>
                    <a:pt x="46783" y="469118"/>
                  </a:lnTo>
                  <a:lnTo>
                    <a:pt x="56806" y="468925"/>
                  </a:lnTo>
                  <a:lnTo>
                    <a:pt x="74182" y="462472"/>
                  </a:lnTo>
                  <a:lnTo>
                    <a:pt x="97118" y="445685"/>
                  </a:lnTo>
                  <a:lnTo>
                    <a:pt x="118732" y="414715"/>
                  </a:lnTo>
                  <a:lnTo>
                    <a:pt x="142578" y="351719"/>
                  </a:lnTo>
                  <a:lnTo>
                    <a:pt x="157382" y="290830"/>
                  </a:lnTo>
                  <a:lnTo>
                    <a:pt x="162454" y="237291"/>
                  </a:lnTo>
                  <a:lnTo>
                    <a:pt x="156933" y="180099"/>
                  </a:lnTo>
                  <a:lnTo>
                    <a:pt x="153742" y="128313"/>
                  </a:lnTo>
                  <a:lnTo>
                    <a:pt x="142777" y="71355"/>
                  </a:lnTo>
                  <a:lnTo>
                    <a:pt x="129346" y="10062"/>
                  </a:lnTo>
                  <a:lnTo>
                    <a:pt x="123546" y="2621"/>
                  </a:lnTo>
                  <a:lnTo>
                    <a:pt x="116171" y="0"/>
                  </a:lnTo>
                  <a:lnTo>
                    <a:pt x="107744" y="592"/>
                  </a:lnTo>
                  <a:lnTo>
                    <a:pt x="102126" y="8006"/>
                  </a:lnTo>
                  <a:lnTo>
                    <a:pt x="94220" y="50806"/>
                  </a:lnTo>
                  <a:lnTo>
                    <a:pt x="94217" y="101052"/>
                  </a:lnTo>
                  <a:lnTo>
                    <a:pt x="105654" y="152984"/>
                  </a:lnTo>
                  <a:lnTo>
                    <a:pt x="111253" y="203077"/>
                  </a:lnTo>
                  <a:lnTo>
                    <a:pt x="123032" y="258869"/>
                  </a:lnTo>
                  <a:lnTo>
                    <a:pt x="136624" y="319932"/>
                  </a:lnTo>
                  <a:lnTo>
                    <a:pt x="143533" y="349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9280" y="336911"/>
              <a:ext cx="330690" cy="553589"/>
            </a:xfrm>
            <a:custGeom>
              <a:avLst/>
              <a:gdLst/>
              <a:ahLst/>
              <a:cxnLst/>
              <a:rect l="0" t="0" r="0" b="0"/>
              <a:pathLst>
                <a:path w="330690" h="553589">
                  <a:moveTo>
                    <a:pt x="67476" y="0"/>
                  </a:moveTo>
                  <a:lnTo>
                    <a:pt x="56298" y="11179"/>
                  </a:lnTo>
                  <a:lnTo>
                    <a:pt x="43757" y="40487"/>
                  </a:lnTo>
                  <a:lnTo>
                    <a:pt x="36275" y="92312"/>
                  </a:lnTo>
                  <a:lnTo>
                    <a:pt x="24745" y="144490"/>
                  </a:lnTo>
                  <a:lnTo>
                    <a:pt x="11202" y="188939"/>
                  </a:lnTo>
                  <a:lnTo>
                    <a:pt x="7733" y="191470"/>
                  </a:lnTo>
                  <a:lnTo>
                    <a:pt x="4251" y="188478"/>
                  </a:lnTo>
                  <a:lnTo>
                    <a:pt x="759" y="181804"/>
                  </a:lnTo>
                  <a:lnTo>
                    <a:pt x="0" y="165030"/>
                  </a:lnTo>
                  <a:lnTo>
                    <a:pt x="4731" y="145877"/>
                  </a:lnTo>
                  <a:lnTo>
                    <a:pt x="38951" y="88967"/>
                  </a:lnTo>
                  <a:lnTo>
                    <a:pt x="58307" y="71517"/>
                  </a:lnTo>
                  <a:lnTo>
                    <a:pt x="68383" y="65225"/>
                  </a:lnTo>
                  <a:lnTo>
                    <a:pt x="88936" y="61355"/>
                  </a:lnTo>
                  <a:lnTo>
                    <a:pt x="109769" y="64704"/>
                  </a:lnTo>
                  <a:lnTo>
                    <a:pt x="140059" y="79743"/>
                  </a:lnTo>
                  <a:lnTo>
                    <a:pt x="156667" y="92373"/>
                  </a:lnTo>
                  <a:lnTo>
                    <a:pt x="168728" y="112025"/>
                  </a:lnTo>
                  <a:lnTo>
                    <a:pt x="189777" y="175193"/>
                  </a:lnTo>
                  <a:lnTo>
                    <a:pt x="201122" y="226589"/>
                  </a:lnTo>
                  <a:lnTo>
                    <a:pt x="203391" y="275368"/>
                  </a:lnTo>
                  <a:lnTo>
                    <a:pt x="200944" y="326866"/>
                  </a:lnTo>
                  <a:lnTo>
                    <a:pt x="195929" y="382289"/>
                  </a:lnTo>
                  <a:lnTo>
                    <a:pt x="188205" y="436925"/>
                  </a:lnTo>
                  <a:lnTo>
                    <a:pt x="164633" y="491719"/>
                  </a:lnTo>
                  <a:lnTo>
                    <a:pt x="136277" y="527932"/>
                  </a:lnTo>
                  <a:lnTo>
                    <a:pt x="117942" y="543083"/>
                  </a:lnTo>
                  <a:lnTo>
                    <a:pt x="94974" y="551376"/>
                  </a:lnTo>
                  <a:lnTo>
                    <a:pt x="82299" y="553588"/>
                  </a:lnTo>
                  <a:lnTo>
                    <a:pt x="58856" y="549806"/>
                  </a:lnTo>
                  <a:lnTo>
                    <a:pt x="29047" y="534523"/>
                  </a:lnTo>
                  <a:lnTo>
                    <a:pt x="14132" y="520666"/>
                  </a:lnTo>
                  <a:lnTo>
                    <a:pt x="3603" y="502808"/>
                  </a:lnTo>
                  <a:lnTo>
                    <a:pt x="1263" y="483174"/>
                  </a:lnTo>
                  <a:lnTo>
                    <a:pt x="5293" y="462749"/>
                  </a:lnTo>
                  <a:lnTo>
                    <a:pt x="14883" y="441973"/>
                  </a:lnTo>
                  <a:lnTo>
                    <a:pt x="30063" y="427280"/>
                  </a:lnTo>
                  <a:lnTo>
                    <a:pt x="39025" y="421724"/>
                  </a:lnTo>
                  <a:lnTo>
                    <a:pt x="61460" y="418670"/>
                  </a:lnTo>
                  <a:lnTo>
                    <a:pt x="113991" y="426242"/>
                  </a:lnTo>
                  <a:lnTo>
                    <a:pt x="175074" y="442407"/>
                  </a:lnTo>
                  <a:lnTo>
                    <a:pt x="236020" y="459772"/>
                  </a:lnTo>
                  <a:lnTo>
                    <a:pt x="274433" y="467942"/>
                  </a:lnTo>
                  <a:lnTo>
                    <a:pt x="306221" y="463993"/>
                  </a:lnTo>
                  <a:lnTo>
                    <a:pt x="33068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15090" y="417220"/>
              <a:ext cx="256402" cy="480735"/>
            </a:xfrm>
            <a:custGeom>
              <a:avLst/>
              <a:gdLst/>
              <a:ahLst/>
              <a:cxnLst/>
              <a:rect l="0" t="0" r="0" b="0"/>
              <a:pathLst>
                <a:path w="256402" h="480735">
                  <a:moveTo>
                    <a:pt x="238091" y="56562"/>
                  </a:moveTo>
                  <a:lnTo>
                    <a:pt x="212897" y="110437"/>
                  </a:lnTo>
                  <a:lnTo>
                    <a:pt x="187258" y="167598"/>
                  </a:lnTo>
                  <a:lnTo>
                    <a:pt x="160546" y="221951"/>
                  </a:lnTo>
                  <a:lnTo>
                    <a:pt x="135859" y="277748"/>
                  </a:lnTo>
                  <a:lnTo>
                    <a:pt x="115661" y="339456"/>
                  </a:lnTo>
                  <a:lnTo>
                    <a:pt x="104419" y="385793"/>
                  </a:lnTo>
                  <a:lnTo>
                    <a:pt x="105288" y="422784"/>
                  </a:lnTo>
                  <a:lnTo>
                    <a:pt x="107442" y="434071"/>
                  </a:lnTo>
                  <a:lnTo>
                    <a:pt x="119193" y="452851"/>
                  </a:lnTo>
                  <a:lnTo>
                    <a:pt x="136115" y="467827"/>
                  </a:lnTo>
                  <a:lnTo>
                    <a:pt x="155334" y="478382"/>
                  </a:lnTo>
                  <a:lnTo>
                    <a:pt x="175574" y="480734"/>
                  </a:lnTo>
                  <a:lnTo>
                    <a:pt x="195098" y="476710"/>
                  </a:lnTo>
                  <a:lnTo>
                    <a:pt x="211574" y="467122"/>
                  </a:lnTo>
                  <a:lnTo>
                    <a:pt x="234003" y="437392"/>
                  </a:lnTo>
                  <a:lnTo>
                    <a:pt x="249878" y="404537"/>
                  </a:lnTo>
                  <a:lnTo>
                    <a:pt x="256401" y="361397"/>
                  </a:lnTo>
                  <a:lnTo>
                    <a:pt x="252745" y="322748"/>
                  </a:lnTo>
                  <a:lnTo>
                    <a:pt x="238663" y="289070"/>
                  </a:lnTo>
                  <a:lnTo>
                    <a:pt x="219673" y="262454"/>
                  </a:lnTo>
                  <a:lnTo>
                    <a:pt x="165548" y="225326"/>
                  </a:lnTo>
                  <a:lnTo>
                    <a:pt x="111901" y="198369"/>
                  </a:lnTo>
                  <a:lnTo>
                    <a:pt x="59127" y="173993"/>
                  </a:lnTo>
                  <a:lnTo>
                    <a:pt x="25402" y="146265"/>
                  </a:lnTo>
                  <a:lnTo>
                    <a:pt x="10591" y="128016"/>
                  </a:lnTo>
                  <a:lnTo>
                    <a:pt x="2450" y="105087"/>
                  </a:lnTo>
                  <a:lnTo>
                    <a:pt x="0" y="80468"/>
                  </a:lnTo>
                  <a:lnTo>
                    <a:pt x="2811" y="57828"/>
                  </a:lnTo>
                  <a:lnTo>
                    <a:pt x="14199" y="39187"/>
                  </a:lnTo>
                  <a:lnTo>
                    <a:pt x="30959" y="24273"/>
                  </a:lnTo>
                  <a:lnTo>
                    <a:pt x="80616" y="1242"/>
                  </a:lnTo>
                  <a:lnTo>
                    <a:pt x="101422" y="0"/>
                  </a:lnTo>
                  <a:lnTo>
                    <a:pt x="121197" y="4517"/>
                  </a:lnTo>
                  <a:lnTo>
                    <a:pt x="176745" y="40240"/>
                  </a:lnTo>
                  <a:lnTo>
                    <a:pt x="185448" y="46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93369" y="442196"/>
              <a:ext cx="273263" cy="414338"/>
            </a:xfrm>
            <a:custGeom>
              <a:avLst/>
              <a:gdLst/>
              <a:ahLst/>
              <a:cxnLst/>
              <a:rect l="0" t="0" r="0" b="0"/>
              <a:pathLst>
                <a:path w="273263" h="414338">
                  <a:moveTo>
                    <a:pt x="186195" y="0"/>
                  </a:moveTo>
                  <a:lnTo>
                    <a:pt x="137265" y="8334"/>
                  </a:lnTo>
                  <a:lnTo>
                    <a:pt x="78134" y="10095"/>
                  </a:lnTo>
                  <a:lnTo>
                    <a:pt x="41093" y="15990"/>
                  </a:lnTo>
                  <a:lnTo>
                    <a:pt x="13480" y="30734"/>
                  </a:lnTo>
                  <a:lnTo>
                    <a:pt x="7881" y="39207"/>
                  </a:lnTo>
                  <a:lnTo>
                    <a:pt x="0" y="73488"/>
                  </a:lnTo>
                  <a:lnTo>
                    <a:pt x="457" y="126994"/>
                  </a:lnTo>
                  <a:lnTo>
                    <a:pt x="11466" y="177034"/>
                  </a:lnTo>
                  <a:lnTo>
                    <a:pt x="14727" y="181194"/>
                  </a:lnTo>
                  <a:lnTo>
                    <a:pt x="18071" y="180457"/>
                  </a:lnTo>
                  <a:lnTo>
                    <a:pt x="53398" y="146604"/>
                  </a:lnTo>
                  <a:lnTo>
                    <a:pt x="62569" y="139850"/>
                  </a:lnTo>
                  <a:lnTo>
                    <a:pt x="85237" y="135465"/>
                  </a:lnTo>
                  <a:lnTo>
                    <a:pt x="143264" y="145091"/>
                  </a:lnTo>
                  <a:lnTo>
                    <a:pt x="186034" y="161285"/>
                  </a:lnTo>
                  <a:lnTo>
                    <a:pt x="222688" y="186667"/>
                  </a:lnTo>
                  <a:lnTo>
                    <a:pt x="251289" y="222616"/>
                  </a:lnTo>
                  <a:lnTo>
                    <a:pt x="273262" y="273941"/>
                  </a:lnTo>
                  <a:lnTo>
                    <a:pt x="273084" y="310975"/>
                  </a:lnTo>
                  <a:lnTo>
                    <a:pt x="261373" y="357005"/>
                  </a:lnTo>
                  <a:lnTo>
                    <a:pt x="250413" y="378598"/>
                  </a:lnTo>
                  <a:lnTo>
                    <a:pt x="234624" y="393654"/>
                  </a:lnTo>
                  <a:lnTo>
                    <a:pt x="195891" y="412851"/>
                  </a:lnTo>
                  <a:lnTo>
                    <a:pt x="175297" y="414337"/>
                  </a:lnTo>
                  <a:lnTo>
                    <a:pt x="115740" y="403867"/>
                  </a:lnTo>
                  <a:lnTo>
                    <a:pt x="7038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00663" y="863336"/>
              <a:ext cx="87400" cy="168457"/>
            </a:xfrm>
            <a:custGeom>
              <a:avLst/>
              <a:gdLst/>
              <a:ahLst/>
              <a:cxnLst/>
              <a:rect l="0" t="0" r="0" b="0"/>
              <a:pathLst>
                <a:path w="87400" h="168457">
                  <a:moveTo>
                    <a:pt x="31585" y="0"/>
                  </a:moveTo>
                  <a:lnTo>
                    <a:pt x="71127" y="55660"/>
                  </a:lnTo>
                  <a:lnTo>
                    <a:pt x="87229" y="95353"/>
                  </a:lnTo>
                  <a:lnTo>
                    <a:pt x="87399" y="104513"/>
                  </a:lnTo>
                  <a:lnTo>
                    <a:pt x="81347" y="120930"/>
                  </a:lnTo>
                  <a:lnTo>
                    <a:pt x="67740" y="132905"/>
                  </a:lnTo>
                  <a:lnTo>
                    <a:pt x="16244" y="16279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86033" y="455904"/>
              <a:ext cx="251888" cy="439019"/>
            </a:xfrm>
            <a:custGeom>
              <a:avLst/>
              <a:gdLst/>
              <a:ahLst/>
              <a:cxnLst/>
              <a:rect l="0" t="0" r="0" b="0"/>
              <a:pathLst>
                <a:path w="251888" h="439019">
                  <a:moveTo>
                    <a:pt x="246298" y="154748"/>
                  </a:moveTo>
                  <a:lnTo>
                    <a:pt x="251887" y="137981"/>
                  </a:lnTo>
                  <a:lnTo>
                    <a:pt x="251512" y="120390"/>
                  </a:lnTo>
                  <a:lnTo>
                    <a:pt x="241739" y="80501"/>
                  </a:lnTo>
                  <a:lnTo>
                    <a:pt x="226360" y="54890"/>
                  </a:lnTo>
                  <a:lnTo>
                    <a:pt x="191797" y="19210"/>
                  </a:lnTo>
                  <a:lnTo>
                    <a:pt x="171773" y="7551"/>
                  </a:lnTo>
                  <a:lnTo>
                    <a:pt x="135179" y="0"/>
                  </a:lnTo>
                  <a:lnTo>
                    <a:pt x="100290" y="3352"/>
                  </a:lnTo>
                  <a:lnTo>
                    <a:pt x="81580" y="11812"/>
                  </a:lnTo>
                  <a:lnTo>
                    <a:pt x="37174" y="44202"/>
                  </a:lnTo>
                  <a:lnTo>
                    <a:pt x="16343" y="82089"/>
                  </a:lnTo>
                  <a:lnTo>
                    <a:pt x="964" y="128958"/>
                  </a:lnTo>
                  <a:lnTo>
                    <a:pt x="0" y="152644"/>
                  </a:lnTo>
                  <a:lnTo>
                    <a:pt x="4641" y="173700"/>
                  </a:lnTo>
                  <a:lnTo>
                    <a:pt x="14503" y="190858"/>
                  </a:lnTo>
                  <a:lnTo>
                    <a:pt x="22748" y="196369"/>
                  </a:lnTo>
                  <a:lnTo>
                    <a:pt x="44387" y="202492"/>
                  </a:lnTo>
                  <a:lnTo>
                    <a:pt x="77288" y="200350"/>
                  </a:lnTo>
                  <a:lnTo>
                    <a:pt x="95533" y="192173"/>
                  </a:lnTo>
                  <a:lnTo>
                    <a:pt x="126311" y="167860"/>
                  </a:lnTo>
                  <a:lnTo>
                    <a:pt x="159966" y="117526"/>
                  </a:lnTo>
                  <a:lnTo>
                    <a:pt x="165347" y="115896"/>
                  </a:lnTo>
                  <a:lnTo>
                    <a:pt x="170104" y="118318"/>
                  </a:lnTo>
                  <a:lnTo>
                    <a:pt x="178509" y="130368"/>
                  </a:lnTo>
                  <a:lnTo>
                    <a:pt x="188648" y="158053"/>
                  </a:lnTo>
                  <a:lnTo>
                    <a:pt x="192667" y="211856"/>
                  </a:lnTo>
                  <a:lnTo>
                    <a:pt x="193460" y="272874"/>
                  </a:lnTo>
                  <a:lnTo>
                    <a:pt x="193617" y="329987"/>
                  </a:lnTo>
                  <a:lnTo>
                    <a:pt x="193648" y="386329"/>
                  </a:lnTo>
                  <a:lnTo>
                    <a:pt x="194822" y="410921"/>
                  </a:lnTo>
                  <a:lnTo>
                    <a:pt x="204184" y="439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40361" y="505367"/>
              <a:ext cx="198383" cy="405821"/>
            </a:xfrm>
            <a:custGeom>
              <a:avLst/>
              <a:gdLst/>
              <a:ahLst/>
              <a:cxnLst/>
              <a:rect l="0" t="0" r="0" b="0"/>
              <a:pathLst>
                <a:path w="198383" h="405821">
                  <a:moveTo>
                    <a:pt x="123597" y="0"/>
                  </a:moveTo>
                  <a:lnTo>
                    <a:pt x="107956" y="17981"/>
                  </a:lnTo>
                  <a:lnTo>
                    <a:pt x="77924" y="74354"/>
                  </a:lnTo>
                  <a:lnTo>
                    <a:pt x="51783" y="132018"/>
                  </a:lnTo>
                  <a:lnTo>
                    <a:pt x="25010" y="193667"/>
                  </a:lnTo>
                  <a:lnTo>
                    <a:pt x="6519" y="238967"/>
                  </a:lnTo>
                  <a:lnTo>
                    <a:pt x="0" y="287744"/>
                  </a:lnTo>
                  <a:lnTo>
                    <a:pt x="917" y="346741"/>
                  </a:lnTo>
                  <a:lnTo>
                    <a:pt x="3206" y="361012"/>
                  </a:lnTo>
                  <a:lnTo>
                    <a:pt x="15108" y="383108"/>
                  </a:lnTo>
                  <a:lnTo>
                    <a:pt x="23195" y="392276"/>
                  </a:lnTo>
                  <a:lnTo>
                    <a:pt x="44659" y="402463"/>
                  </a:lnTo>
                  <a:lnTo>
                    <a:pt x="68626" y="405820"/>
                  </a:lnTo>
                  <a:lnTo>
                    <a:pt x="90977" y="403413"/>
                  </a:lnTo>
                  <a:lnTo>
                    <a:pt x="123291" y="389891"/>
                  </a:lnTo>
                  <a:lnTo>
                    <a:pt x="149503" y="365478"/>
                  </a:lnTo>
                  <a:lnTo>
                    <a:pt x="186483" y="312338"/>
                  </a:lnTo>
                  <a:lnTo>
                    <a:pt x="193596" y="299473"/>
                  </a:lnTo>
                  <a:lnTo>
                    <a:pt x="198382" y="272699"/>
                  </a:lnTo>
                  <a:lnTo>
                    <a:pt x="195439" y="246372"/>
                  </a:lnTo>
                  <a:lnTo>
                    <a:pt x="186333" y="222973"/>
                  </a:lnTo>
                  <a:lnTo>
                    <a:pt x="171367" y="207114"/>
                  </a:lnTo>
                  <a:lnTo>
                    <a:pt x="162462" y="201247"/>
                  </a:lnTo>
                  <a:lnTo>
                    <a:pt x="153017" y="199675"/>
                  </a:lnTo>
                  <a:lnTo>
                    <a:pt x="133163" y="204168"/>
                  </a:lnTo>
                  <a:lnTo>
                    <a:pt x="92991" y="233352"/>
                  </a:lnTo>
                  <a:lnTo>
                    <a:pt x="32525" y="296808"/>
                  </a:lnTo>
                  <a:lnTo>
                    <a:pt x="1831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35103" y="535350"/>
              <a:ext cx="320802" cy="394241"/>
            </a:xfrm>
            <a:custGeom>
              <a:avLst/>
              <a:gdLst/>
              <a:ahLst/>
              <a:cxnLst/>
              <a:rect l="0" t="0" r="0" b="0"/>
              <a:pathLst>
                <a:path w="320802" h="394241">
                  <a:moveTo>
                    <a:pt x="197352" y="12131"/>
                  </a:moveTo>
                  <a:lnTo>
                    <a:pt x="180585" y="953"/>
                  </a:lnTo>
                  <a:lnTo>
                    <a:pt x="170966" y="0"/>
                  </a:lnTo>
                  <a:lnTo>
                    <a:pt x="147800" y="5180"/>
                  </a:lnTo>
                  <a:lnTo>
                    <a:pt x="103206" y="28739"/>
                  </a:lnTo>
                  <a:lnTo>
                    <a:pt x="55623" y="70514"/>
                  </a:lnTo>
                  <a:lnTo>
                    <a:pt x="33046" y="103649"/>
                  </a:lnTo>
                  <a:lnTo>
                    <a:pt x="12862" y="165173"/>
                  </a:lnTo>
                  <a:lnTo>
                    <a:pt x="2438" y="215145"/>
                  </a:lnTo>
                  <a:lnTo>
                    <a:pt x="0" y="258937"/>
                  </a:lnTo>
                  <a:lnTo>
                    <a:pt x="12165" y="316684"/>
                  </a:lnTo>
                  <a:lnTo>
                    <a:pt x="27709" y="348814"/>
                  </a:lnTo>
                  <a:lnTo>
                    <a:pt x="58310" y="374972"/>
                  </a:lnTo>
                  <a:lnTo>
                    <a:pt x="91424" y="391951"/>
                  </a:lnTo>
                  <a:lnTo>
                    <a:pt x="112838" y="394240"/>
                  </a:lnTo>
                  <a:lnTo>
                    <a:pt x="174135" y="383158"/>
                  </a:lnTo>
                  <a:lnTo>
                    <a:pt x="214129" y="370980"/>
                  </a:lnTo>
                  <a:lnTo>
                    <a:pt x="248726" y="345014"/>
                  </a:lnTo>
                  <a:lnTo>
                    <a:pt x="288738" y="294912"/>
                  </a:lnTo>
                  <a:lnTo>
                    <a:pt x="313930" y="239955"/>
                  </a:lnTo>
                  <a:lnTo>
                    <a:pt x="320801" y="192459"/>
                  </a:lnTo>
                  <a:lnTo>
                    <a:pt x="317248" y="146930"/>
                  </a:lnTo>
                  <a:lnTo>
                    <a:pt x="303196" y="109394"/>
                  </a:lnTo>
                  <a:lnTo>
                    <a:pt x="278626" y="81634"/>
                  </a:lnTo>
                  <a:lnTo>
                    <a:pt x="243530" y="64180"/>
                  </a:lnTo>
                  <a:lnTo>
                    <a:pt x="197352" y="54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5222" y="389554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52643" y="0"/>
                  </a:moveTo>
                  <a:lnTo>
                    <a:pt x="44309" y="37478"/>
                  </a:lnTo>
                  <a:lnTo>
                    <a:pt x="42548" y="94491"/>
                  </a:lnTo>
                  <a:lnTo>
                    <a:pt x="41030" y="157182"/>
                  </a:lnTo>
                  <a:lnTo>
                    <a:pt x="34904" y="218018"/>
                  </a:lnTo>
                  <a:lnTo>
                    <a:pt x="31399" y="267239"/>
                  </a:lnTo>
                  <a:lnTo>
                    <a:pt x="23446" y="328912"/>
                  </a:lnTo>
                  <a:lnTo>
                    <a:pt x="15940" y="391484"/>
                  </a:lnTo>
                  <a:lnTo>
                    <a:pt x="12132" y="445888"/>
                  </a:lnTo>
                  <a:lnTo>
                    <a:pt x="2407" y="50737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69409" y="547481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4595" y="5590"/>
                  </a:lnTo>
                  <a:lnTo>
                    <a:pt x="144356" y="10723"/>
                  </a:lnTo>
                  <a:lnTo>
                    <a:pt x="89996" y="18669"/>
                  </a:lnTo>
                  <a:lnTo>
                    <a:pt x="29215" y="261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26875" y="762991"/>
              <a:ext cx="188663" cy="200567"/>
            </a:xfrm>
            <a:custGeom>
              <a:avLst/>
              <a:gdLst/>
              <a:ahLst/>
              <a:cxnLst/>
              <a:rect l="0" t="0" r="0" b="0"/>
              <a:pathLst>
                <a:path w="188663" h="200567">
                  <a:moveTo>
                    <a:pt x="142617" y="5589"/>
                  </a:moveTo>
                  <a:lnTo>
                    <a:pt x="125850" y="0"/>
                  </a:lnTo>
                  <a:lnTo>
                    <a:pt x="87476" y="2113"/>
                  </a:lnTo>
                  <a:lnTo>
                    <a:pt x="44650" y="15737"/>
                  </a:lnTo>
                  <a:lnTo>
                    <a:pt x="22647" y="31156"/>
                  </a:lnTo>
                  <a:lnTo>
                    <a:pt x="13504" y="40181"/>
                  </a:lnTo>
                  <a:lnTo>
                    <a:pt x="3345" y="62687"/>
                  </a:lnTo>
                  <a:lnTo>
                    <a:pt x="0" y="89458"/>
                  </a:lnTo>
                  <a:lnTo>
                    <a:pt x="7384" y="148064"/>
                  </a:lnTo>
                  <a:lnTo>
                    <a:pt x="10348" y="160234"/>
                  </a:lnTo>
                  <a:lnTo>
                    <a:pt x="22999" y="179995"/>
                  </a:lnTo>
                  <a:lnTo>
                    <a:pt x="31286" y="188540"/>
                  </a:lnTo>
                  <a:lnTo>
                    <a:pt x="52973" y="198035"/>
                  </a:lnTo>
                  <a:lnTo>
                    <a:pt x="65307" y="200566"/>
                  </a:lnTo>
                  <a:lnTo>
                    <a:pt x="88370" y="197141"/>
                  </a:lnTo>
                  <a:lnTo>
                    <a:pt x="141236" y="175483"/>
                  </a:lnTo>
                  <a:lnTo>
                    <a:pt x="157991" y="159476"/>
                  </a:lnTo>
                  <a:lnTo>
                    <a:pt x="179406" y="120604"/>
                  </a:lnTo>
                  <a:lnTo>
                    <a:pt x="187433" y="99991"/>
                  </a:lnTo>
                  <a:lnTo>
                    <a:pt x="188662" y="79131"/>
                  </a:lnTo>
                  <a:lnTo>
                    <a:pt x="179918" y="37143"/>
                  </a:lnTo>
                  <a:lnTo>
                    <a:pt x="174503" y="28965"/>
                  </a:lnTo>
                  <a:lnTo>
                    <a:pt x="159128" y="16758"/>
                  </a:lnTo>
                  <a:lnTo>
                    <a:pt x="152455" y="14205"/>
                  </a:lnTo>
                  <a:lnTo>
                    <a:pt x="146836" y="13673"/>
                  </a:lnTo>
                  <a:lnTo>
                    <a:pt x="132088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38031" y="526424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62478"/>
                  </a:lnTo>
                  <a:lnTo>
                    <a:pt x="0" y="111319"/>
                  </a:lnTo>
                  <a:lnTo>
                    <a:pt x="0" y="164005"/>
                  </a:lnTo>
                  <a:lnTo>
                    <a:pt x="0" y="215490"/>
                  </a:lnTo>
                  <a:lnTo>
                    <a:pt x="0" y="275199"/>
                  </a:lnTo>
                  <a:lnTo>
                    <a:pt x="0" y="331105"/>
                  </a:lnTo>
                  <a:lnTo>
                    <a:pt x="0" y="37418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69575" y="705409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1348" y="17958"/>
                  </a:lnTo>
                  <a:lnTo>
                    <a:pt x="183841" y="28198"/>
                  </a:lnTo>
                  <a:lnTo>
                    <a:pt x="132720" y="38640"/>
                  </a:lnTo>
                  <a:lnTo>
                    <a:pt x="81699" y="47974"/>
                  </a:lnTo>
                  <a:lnTo>
                    <a:pt x="28183" y="548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43316" y="442196"/>
              <a:ext cx="410612" cy="475691"/>
            </a:xfrm>
            <a:custGeom>
              <a:avLst/>
              <a:gdLst/>
              <a:ahLst/>
              <a:cxnLst/>
              <a:rect l="0" t="0" r="0" b="0"/>
              <a:pathLst>
                <a:path w="410612" h="47569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0095" y="222662"/>
                  </a:lnTo>
                  <a:lnTo>
                    <a:pt x="10400" y="279144"/>
                  </a:lnTo>
                  <a:lnTo>
                    <a:pt x="10490" y="338513"/>
                  </a:lnTo>
                  <a:lnTo>
                    <a:pt x="16106" y="389379"/>
                  </a:lnTo>
                  <a:lnTo>
                    <a:pt x="21249" y="447319"/>
                  </a:lnTo>
                  <a:lnTo>
                    <a:pt x="26833" y="475690"/>
                  </a:lnTo>
                  <a:lnTo>
                    <a:pt x="26078" y="475054"/>
                  </a:lnTo>
                  <a:lnTo>
                    <a:pt x="24404" y="471121"/>
                  </a:lnTo>
                  <a:lnTo>
                    <a:pt x="29831" y="418479"/>
                  </a:lnTo>
                  <a:lnTo>
                    <a:pt x="39760" y="359005"/>
                  </a:lnTo>
                  <a:lnTo>
                    <a:pt x="56304" y="305463"/>
                  </a:lnTo>
                  <a:lnTo>
                    <a:pt x="69478" y="290570"/>
                  </a:lnTo>
                  <a:lnTo>
                    <a:pt x="77904" y="284960"/>
                  </a:lnTo>
                  <a:lnTo>
                    <a:pt x="88201" y="283560"/>
                  </a:lnTo>
                  <a:lnTo>
                    <a:pt x="112120" y="288244"/>
                  </a:lnTo>
                  <a:lnTo>
                    <a:pt x="146304" y="304035"/>
                  </a:lnTo>
                  <a:lnTo>
                    <a:pt x="161730" y="319960"/>
                  </a:lnTo>
                  <a:lnTo>
                    <a:pt x="186755" y="364369"/>
                  </a:lnTo>
                  <a:lnTo>
                    <a:pt x="196104" y="404449"/>
                  </a:lnTo>
                  <a:lnTo>
                    <a:pt x="199264" y="450555"/>
                  </a:lnTo>
                  <a:lnTo>
                    <a:pt x="214665" y="388717"/>
                  </a:lnTo>
                  <a:lnTo>
                    <a:pt x="230370" y="357721"/>
                  </a:lnTo>
                  <a:lnTo>
                    <a:pt x="255431" y="331899"/>
                  </a:lnTo>
                  <a:lnTo>
                    <a:pt x="316096" y="297020"/>
                  </a:lnTo>
                  <a:lnTo>
                    <a:pt x="347512" y="276869"/>
                  </a:lnTo>
                  <a:lnTo>
                    <a:pt x="353337" y="268808"/>
                  </a:lnTo>
                  <a:lnTo>
                    <a:pt x="356051" y="259924"/>
                  </a:lnTo>
                  <a:lnTo>
                    <a:pt x="356690" y="250492"/>
                  </a:lnTo>
                  <a:lnTo>
                    <a:pt x="353607" y="243034"/>
                  </a:lnTo>
                  <a:lnTo>
                    <a:pt x="340822" y="231628"/>
                  </a:lnTo>
                  <a:lnTo>
                    <a:pt x="302715" y="224218"/>
                  </a:lnTo>
                  <a:lnTo>
                    <a:pt x="290718" y="226688"/>
                  </a:lnTo>
                  <a:lnTo>
                    <a:pt x="271147" y="238791"/>
                  </a:lnTo>
                  <a:lnTo>
                    <a:pt x="246976" y="265335"/>
                  </a:lnTo>
                  <a:lnTo>
                    <a:pt x="226253" y="306916"/>
                  </a:lnTo>
                  <a:lnTo>
                    <a:pt x="216907" y="344272"/>
                  </a:lnTo>
                  <a:lnTo>
                    <a:pt x="223043" y="388929"/>
                  </a:lnTo>
                  <a:lnTo>
                    <a:pt x="230152" y="409164"/>
                  </a:lnTo>
                  <a:lnTo>
                    <a:pt x="241109" y="425956"/>
                  </a:lnTo>
                  <a:lnTo>
                    <a:pt x="256898" y="438099"/>
                  </a:lnTo>
                  <a:lnTo>
                    <a:pt x="301220" y="455426"/>
                  </a:lnTo>
                  <a:lnTo>
                    <a:pt x="327678" y="453536"/>
                  </a:lnTo>
                  <a:lnTo>
                    <a:pt x="382791" y="438848"/>
                  </a:lnTo>
                  <a:lnTo>
                    <a:pt x="41061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39655" y="673823"/>
              <a:ext cx="155245" cy="221273"/>
            </a:xfrm>
            <a:custGeom>
              <a:avLst/>
              <a:gdLst/>
              <a:ahLst/>
              <a:cxnLst/>
              <a:rect l="0" t="0" r="0" b="0"/>
              <a:pathLst>
                <a:path w="155245" h="221273">
                  <a:moveTo>
                    <a:pt x="9070" y="21057"/>
                  </a:moveTo>
                  <a:lnTo>
                    <a:pt x="5" y="79674"/>
                  </a:lnTo>
                  <a:lnTo>
                    <a:pt x="0" y="132678"/>
                  </a:lnTo>
                  <a:lnTo>
                    <a:pt x="8202" y="167214"/>
                  </a:lnTo>
                  <a:lnTo>
                    <a:pt x="18823" y="188961"/>
                  </a:lnTo>
                  <a:lnTo>
                    <a:pt x="37581" y="207205"/>
                  </a:lnTo>
                  <a:lnTo>
                    <a:pt x="49134" y="215346"/>
                  </a:lnTo>
                  <a:lnTo>
                    <a:pt x="71330" y="221272"/>
                  </a:lnTo>
                  <a:lnTo>
                    <a:pt x="82162" y="221214"/>
                  </a:lnTo>
                  <a:lnTo>
                    <a:pt x="100437" y="214911"/>
                  </a:lnTo>
                  <a:lnTo>
                    <a:pt x="116358" y="203141"/>
                  </a:lnTo>
                  <a:lnTo>
                    <a:pt x="137305" y="176783"/>
                  </a:lnTo>
                  <a:lnTo>
                    <a:pt x="150271" y="145577"/>
                  </a:lnTo>
                  <a:lnTo>
                    <a:pt x="155244" y="93704"/>
                  </a:lnTo>
                  <a:lnTo>
                    <a:pt x="150638" y="38397"/>
                  </a:lnTo>
                  <a:lnTo>
                    <a:pt x="1354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27710" y="703059"/>
              <a:ext cx="202873" cy="206958"/>
            </a:xfrm>
            <a:custGeom>
              <a:avLst/>
              <a:gdLst/>
              <a:ahLst/>
              <a:cxnLst/>
              <a:rect l="0" t="0" r="0" b="0"/>
              <a:pathLst>
                <a:path w="202873" h="206958">
                  <a:moveTo>
                    <a:pt x="0" y="2350"/>
                  </a:moveTo>
                  <a:lnTo>
                    <a:pt x="16788" y="57395"/>
                  </a:lnTo>
                  <a:lnTo>
                    <a:pt x="23333" y="108803"/>
                  </a:lnTo>
                  <a:lnTo>
                    <a:pt x="35545" y="164017"/>
                  </a:lnTo>
                  <a:lnTo>
                    <a:pt x="45757" y="200380"/>
                  </a:lnTo>
                  <a:lnTo>
                    <a:pt x="45712" y="205730"/>
                  </a:lnTo>
                  <a:lnTo>
                    <a:pt x="43343" y="206957"/>
                  </a:lnTo>
                  <a:lnTo>
                    <a:pt x="39424" y="205435"/>
                  </a:lnTo>
                  <a:lnTo>
                    <a:pt x="31949" y="191266"/>
                  </a:lnTo>
                  <a:lnTo>
                    <a:pt x="25897" y="168201"/>
                  </a:lnTo>
                  <a:lnTo>
                    <a:pt x="22013" y="108853"/>
                  </a:lnTo>
                  <a:lnTo>
                    <a:pt x="26835" y="57313"/>
                  </a:lnTo>
                  <a:lnTo>
                    <a:pt x="35767" y="24094"/>
                  </a:lnTo>
                  <a:lnTo>
                    <a:pt x="41392" y="15676"/>
                  </a:lnTo>
                  <a:lnTo>
                    <a:pt x="57001" y="3203"/>
                  </a:lnTo>
                  <a:lnTo>
                    <a:pt x="78755" y="0"/>
                  </a:lnTo>
                  <a:lnTo>
                    <a:pt x="125261" y="7475"/>
                  </a:lnTo>
                  <a:lnTo>
                    <a:pt x="143799" y="19835"/>
                  </a:lnTo>
                  <a:lnTo>
                    <a:pt x="174764" y="56367"/>
                  </a:lnTo>
                  <a:lnTo>
                    <a:pt x="202872" y="118284"/>
                  </a:lnTo>
                  <a:lnTo>
                    <a:pt x="201222" y="172916"/>
                  </a:lnTo>
                  <a:lnTo>
                    <a:pt x="200041" y="191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62413" y="448471"/>
              <a:ext cx="366832" cy="460680"/>
            </a:xfrm>
            <a:custGeom>
              <a:avLst/>
              <a:gdLst/>
              <a:ahLst/>
              <a:cxnLst/>
              <a:rect l="0" t="0" r="0" b="0"/>
              <a:pathLst>
                <a:path w="366832" h="460680">
                  <a:moveTo>
                    <a:pt x="123266" y="383280"/>
                  </a:moveTo>
                  <a:lnTo>
                    <a:pt x="130501" y="355724"/>
                  </a:lnTo>
                  <a:lnTo>
                    <a:pt x="132330" y="328139"/>
                  </a:lnTo>
                  <a:lnTo>
                    <a:pt x="126904" y="305740"/>
                  </a:lnTo>
                  <a:lnTo>
                    <a:pt x="104357" y="272297"/>
                  </a:lnTo>
                  <a:lnTo>
                    <a:pt x="96622" y="268347"/>
                  </a:lnTo>
                  <a:lnTo>
                    <a:pt x="78668" y="267078"/>
                  </a:lnTo>
                  <a:lnTo>
                    <a:pt x="48831" y="272940"/>
                  </a:lnTo>
                  <a:lnTo>
                    <a:pt x="31301" y="285107"/>
                  </a:lnTo>
                  <a:lnTo>
                    <a:pt x="16881" y="303383"/>
                  </a:lnTo>
                  <a:lnTo>
                    <a:pt x="3357" y="339979"/>
                  </a:lnTo>
                  <a:lnTo>
                    <a:pt x="0" y="380459"/>
                  </a:lnTo>
                  <a:lnTo>
                    <a:pt x="7063" y="420918"/>
                  </a:lnTo>
                  <a:lnTo>
                    <a:pt x="17418" y="444462"/>
                  </a:lnTo>
                  <a:lnTo>
                    <a:pt x="25794" y="452144"/>
                  </a:lnTo>
                  <a:lnTo>
                    <a:pt x="47580" y="460679"/>
                  </a:lnTo>
                  <a:lnTo>
                    <a:pt x="57601" y="460616"/>
                  </a:lnTo>
                  <a:lnTo>
                    <a:pt x="74973" y="454306"/>
                  </a:lnTo>
                  <a:lnTo>
                    <a:pt x="87374" y="440583"/>
                  </a:lnTo>
                  <a:lnTo>
                    <a:pt x="110457" y="391999"/>
                  </a:lnTo>
                  <a:lnTo>
                    <a:pt x="125059" y="343100"/>
                  </a:lnTo>
                  <a:lnTo>
                    <a:pt x="136795" y="291566"/>
                  </a:lnTo>
                  <a:lnTo>
                    <a:pt x="151241" y="235052"/>
                  </a:lnTo>
                  <a:lnTo>
                    <a:pt x="160670" y="181043"/>
                  </a:lnTo>
                  <a:lnTo>
                    <a:pt x="163984" y="127476"/>
                  </a:lnTo>
                  <a:lnTo>
                    <a:pt x="164966" y="75729"/>
                  </a:lnTo>
                  <a:lnTo>
                    <a:pt x="162178" y="18849"/>
                  </a:lnTo>
                  <a:lnTo>
                    <a:pt x="159736" y="6965"/>
                  </a:lnTo>
                  <a:lnTo>
                    <a:pt x="155768" y="1382"/>
                  </a:lnTo>
                  <a:lnTo>
                    <a:pt x="150783" y="0"/>
                  </a:lnTo>
                  <a:lnTo>
                    <a:pt x="145119" y="1418"/>
                  </a:lnTo>
                  <a:lnTo>
                    <a:pt x="141344" y="7042"/>
                  </a:lnTo>
                  <a:lnTo>
                    <a:pt x="136031" y="38485"/>
                  </a:lnTo>
                  <a:lnTo>
                    <a:pt x="133287" y="85496"/>
                  </a:lnTo>
                  <a:lnTo>
                    <a:pt x="126755" y="143359"/>
                  </a:lnTo>
                  <a:lnTo>
                    <a:pt x="124300" y="203788"/>
                  </a:lnTo>
                  <a:lnTo>
                    <a:pt x="123573" y="260427"/>
                  </a:lnTo>
                  <a:lnTo>
                    <a:pt x="124526" y="318803"/>
                  </a:lnTo>
                  <a:lnTo>
                    <a:pt x="134736" y="378516"/>
                  </a:lnTo>
                  <a:lnTo>
                    <a:pt x="137931" y="390632"/>
                  </a:lnTo>
                  <a:lnTo>
                    <a:pt x="143571" y="396370"/>
                  </a:lnTo>
                  <a:lnTo>
                    <a:pt x="150841" y="397856"/>
                  </a:lnTo>
                  <a:lnTo>
                    <a:pt x="159197" y="396507"/>
                  </a:lnTo>
                  <a:lnTo>
                    <a:pt x="174720" y="385649"/>
                  </a:lnTo>
                  <a:lnTo>
                    <a:pt x="188248" y="369125"/>
                  </a:lnTo>
                  <a:lnTo>
                    <a:pt x="215907" y="325220"/>
                  </a:lnTo>
                  <a:lnTo>
                    <a:pt x="235409" y="313412"/>
                  </a:lnTo>
                  <a:lnTo>
                    <a:pt x="292408" y="293707"/>
                  </a:lnTo>
                  <a:lnTo>
                    <a:pt x="329229" y="287720"/>
                  </a:lnTo>
                  <a:lnTo>
                    <a:pt x="347776" y="278028"/>
                  </a:lnTo>
                  <a:lnTo>
                    <a:pt x="360698" y="262802"/>
                  </a:lnTo>
                  <a:lnTo>
                    <a:pt x="365782" y="253828"/>
                  </a:lnTo>
                  <a:lnTo>
                    <a:pt x="366831" y="244336"/>
                  </a:lnTo>
                  <a:lnTo>
                    <a:pt x="361759" y="224431"/>
                  </a:lnTo>
                  <a:lnTo>
                    <a:pt x="348585" y="210125"/>
                  </a:lnTo>
                  <a:lnTo>
                    <a:pt x="340159" y="204672"/>
                  </a:lnTo>
                  <a:lnTo>
                    <a:pt x="318319" y="201733"/>
                  </a:lnTo>
                  <a:lnTo>
                    <a:pt x="295354" y="205496"/>
                  </a:lnTo>
                  <a:lnTo>
                    <a:pt x="277348" y="214968"/>
                  </a:lnTo>
                  <a:lnTo>
                    <a:pt x="254058" y="239043"/>
                  </a:lnTo>
                  <a:lnTo>
                    <a:pt x="229599" y="297273"/>
                  </a:lnTo>
                  <a:lnTo>
                    <a:pt x="221452" y="336349"/>
                  </a:lnTo>
                  <a:lnTo>
                    <a:pt x="224289" y="396366"/>
                  </a:lnTo>
                  <a:lnTo>
                    <a:pt x="236015" y="418732"/>
                  </a:lnTo>
                  <a:lnTo>
                    <a:pt x="266550" y="452154"/>
                  </a:lnTo>
                  <a:lnTo>
                    <a:pt x="274940" y="456102"/>
                  </a:lnTo>
                  <a:lnTo>
                    <a:pt x="293622" y="457369"/>
                  </a:lnTo>
                  <a:lnTo>
                    <a:pt x="333836" y="446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69948" y="684352"/>
              <a:ext cx="126343" cy="213798"/>
            </a:xfrm>
            <a:custGeom>
              <a:avLst/>
              <a:gdLst/>
              <a:ahLst/>
              <a:cxnLst/>
              <a:rect l="0" t="0" r="0" b="0"/>
              <a:pathLst>
                <a:path w="126343" h="213798">
                  <a:moveTo>
                    <a:pt x="0" y="52642"/>
                  </a:moveTo>
                  <a:lnTo>
                    <a:pt x="14654" y="105670"/>
                  </a:lnTo>
                  <a:lnTo>
                    <a:pt x="43119" y="166311"/>
                  </a:lnTo>
                  <a:lnTo>
                    <a:pt x="64799" y="210146"/>
                  </a:lnTo>
                  <a:lnTo>
                    <a:pt x="65426" y="213797"/>
                  </a:lnTo>
                  <a:lnTo>
                    <a:pt x="63505" y="212721"/>
                  </a:lnTo>
                  <a:lnTo>
                    <a:pt x="56301" y="202167"/>
                  </a:lnTo>
                  <a:lnTo>
                    <a:pt x="33035" y="151232"/>
                  </a:lnTo>
                  <a:lnTo>
                    <a:pt x="16187" y="97636"/>
                  </a:lnTo>
                  <a:lnTo>
                    <a:pt x="13374" y="57135"/>
                  </a:lnTo>
                  <a:lnTo>
                    <a:pt x="16863" y="33582"/>
                  </a:lnTo>
                  <a:lnTo>
                    <a:pt x="22940" y="24728"/>
                  </a:lnTo>
                  <a:lnTo>
                    <a:pt x="42171" y="11770"/>
                  </a:lnTo>
                  <a:lnTo>
                    <a:pt x="105191" y="155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69989" y="389554"/>
              <a:ext cx="52644" cy="558011"/>
            </a:xfrm>
            <a:custGeom>
              <a:avLst/>
              <a:gdLst/>
              <a:ahLst/>
              <a:cxnLst/>
              <a:rect l="0" t="0" r="0" b="0"/>
              <a:pathLst>
                <a:path w="52644" h="558011">
                  <a:moveTo>
                    <a:pt x="0" y="0"/>
                  </a:moveTo>
                  <a:lnTo>
                    <a:pt x="3120" y="59358"/>
                  </a:lnTo>
                  <a:lnTo>
                    <a:pt x="10723" y="122547"/>
                  </a:lnTo>
                  <a:lnTo>
                    <a:pt x="19465" y="184074"/>
                  </a:lnTo>
                  <a:lnTo>
                    <a:pt x="27979" y="242467"/>
                  </a:lnTo>
                  <a:lnTo>
                    <a:pt x="31687" y="302559"/>
                  </a:lnTo>
                  <a:lnTo>
                    <a:pt x="38505" y="351560"/>
                  </a:lnTo>
                  <a:lnTo>
                    <a:pt x="44521" y="406919"/>
                  </a:lnTo>
                  <a:lnTo>
                    <a:pt x="51038" y="463174"/>
                  </a:lnTo>
                  <a:lnTo>
                    <a:pt x="52326" y="519867"/>
                  </a:lnTo>
                  <a:lnTo>
                    <a:pt x="52643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06860" y="80016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27917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12145" y="708823"/>
              <a:ext cx="306011" cy="250368"/>
            </a:xfrm>
            <a:custGeom>
              <a:avLst/>
              <a:gdLst/>
              <a:ahLst/>
              <a:cxnLst/>
              <a:rect l="0" t="0" r="0" b="0"/>
              <a:pathLst>
                <a:path w="306011" h="250368">
                  <a:moveTo>
                    <a:pt x="0" y="112399"/>
                  </a:moveTo>
                  <a:lnTo>
                    <a:pt x="9065" y="171016"/>
                  </a:lnTo>
                  <a:lnTo>
                    <a:pt x="11409" y="224020"/>
                  </a:lnTo>
                  <a:lnTo>
                    <a:pt x="16508" y="250367"/>
                  </a:lnTo>
                  <a:lnTo>
                    <a:pt x="2648" y="189323"/>
                  </a:lnTo>
                  <a:lnTo>
                    <a:pt x="523" y="130584"/>
                  </a:lnTo>
                  <a:lnTo>
                    <a:pt x="8509" y="75090"/>
                  </a:lnTo>
                  <a:lnTo>
                    <a:pt x="14700" y="51364"/>
                  </a:lnTo>
                  <a:lnTo>
                    <a:pt x="27590" y="32240"/>
                  </a:lnTo>
                  <a:lnTo>
                    <a:pt x="35941" y="23865"/>
                  </a:lnTo>
                  <a:lnTo>
                    <a:pt x="57697" y="14559"/>
                  </a:lnTo>
                  <a:lnTo>
                    <a:pt x="70051" y="12077"/>
                  </a:lnTo>
                  <a:lnTo>
                    <a:pt x="80625" y="13933"/>
                  </a:lnTo>
                  <a:lnTo>
                    <a:pt x="98614" y="25353"/>
                  </a:lnTo>
                  <a:lnTo>
                    <a:pt x="136454" y="82753"/>
                  </a:lnTo>
                  <a:lnTo>
                    <a:pt x="159275" y="142938"/>
                  </a:lnTo>
                  <a:lnTo>
                    <a:pt x="166642" y="200623"/>
                  </a:lnTo>
                  <a:lnTo>
                    <a:pt x="167247" y="200461"/>
                  </a:lnTo>
                  <a:lnTo>
                    <a:pt x="167650" y="195674"/>
                  </a:lnTo>
                  <a:lnTo>
                    <a:pt x="179395" y="166579"/>
                  </a:lnTo>
                  <a:lnTo>
                    <a:pt x="197494" y="147788"/>
                  </a:lnTo>
                  <a:lnTo>
                    <a:pt x="258415" y="109391"/>
                  </a:lnTo>
                  <a:lnTo>
                    <a:pt x="293157" y="77793"/>
                  </a:lnTo>
                  <a:lnTo>
                    <a:pt x="300723" y="68272"/>
                  </a:lnTo>
                  <a:lnTo>
                    <a:pt x="306010" y="45214"/>
                  </a:lnTo>
                  <a:lnTo>
                    <a:pt x="305782" y="32514"/>
                  </a:lnTo>
                  <a:lnTo>
                    <a:pt x="300951" y="21708"/>
                  </a:lnTo>
                  <a:lnTo>
                    <a:pt x="283105" y="3462"/>
                  </a:lnTo>
                  <a:lnTo>
                    <a:pt x="271794" y="0"/>
                  </a:lnTo>
                  <a:lnTo>
                    <a:pt x="246749" y="2393"/>
                  </a:lnTo>
                  <a:lnTo>
                    <a:pt x="226260" y="11255"/>
                  </a:lnTo>
                  <a:lnTo>
                    <a:pt x="209355" y="24162"/>
                  </a:lnTo>
                  <a:lnTo>
                    <a:pt x="194042" y="41597"/>
                  </a:lnTo>
                  <a:lnTo>
                    <a:pt x="169515" y="100057"/>
                  </a:lnTo>
                  <a:lnTo>
                    <a:pt x="164247" y="123292"/>
                  </a:lnTo>
                  <a:lnTo>
                    <a:pt x="165806" y="149216"/>
                  </a:lnTo>
                  <a:lnTo>
                    <a:pt x="178849" y="184529"/>
                  </a:lnTo>
                  <a:lnTo>
                    <a:pt x="197531" y="211630"/>
                  </a:lnTo>
                  <a:lnTo>
                    <a:pt x="223474" y="228889"/>
                  </a:lnTo>
                  <a:lnTo>
                    <a:pt x="262512" y="244031"/>
                  </a:lnTo>
                  <a:lnTo>
                    <a:pt x="294798" y="249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40862" y="493224"/>
              <a:ext cx="218765" cy="483264"/>
            </a:xfrm>
            <a:custGeom>
              <a:avLst/>
              <a:gdLst/>
              <a:ahLst/>
              <a:cxnLst/>
              <a:rect l="0" t="0" r="0" b="0"/>
              <a:pathLst>
                <a:path w="218765" h="483264">
                  <a:moveTo>
                    <a:pt x="92423" y="380641"/>
                  </a:moveTo>
                  <a:lnTo>
                    <a:pt x="116142" y="336678"/>
                  </a:lnTo>
                  <a:lnTo>
                    <a:pt x="116424" y="326766"/>
                  </a:lnTo>
                  <a:lnTo>
                    <a:pt x="110499" y="306394"/>
                  </a:lnTo>
                  <a:lnTo>
                    <a:pt x="94009" y="280783"/>
                  </a:lnTo>
                  <a:lnTo>
                    <a:pt x="85292" y="276634"/>
                  </a:lnTo>
                  <a:lnTo>
                    <a:pt x="63127" y="275144"/>
                  </a:lnTo>
                  <a:lnTo>
                    <a:pt x="43918" y="281501"/>
                  </a:lnTo>
                  <a:lnTo>
                    <a:pt x="35520" y="286472"/>
                  </a:lnTo>
                  <a:lnTo>
                    <a:pt x="23069" y="301353"/>
                  </a:lnTo>
                  <a:lnTo>
                    <a:pt x="5543" y="345092"/>
                  </a:lnTo>
                  <a:lnTo>
                    <a:pt x="0" y="385056"/>
                  </a:lnTo>
                  <a:lnTo>
                    <a:pt x="3947" y="420943"/>
                  </a:lnTo>
                  <a:lnTo>
                    <a:pt x="18115" y="453804"/>
                  </a:lnTo>
                  <a:lnTo>
                    <a:pt x="42719" y="480178"/>
                  </a:lnTo>
                  <a:lnTo>
                    <a:pt x="51099" y="483263"/>
                  </a:lnTo>
                  <a:lnTo>
                    <a:pt x="59025" y="482981"/>
                  </a:lnTo>
                  <a:lnTo>
                    <a:pt x="66647" y="480453"/>
                  </a:lnTo>
                  <a:lnTo>
                    <a:pt x="81357" y="468286"/>
                  </a:lnTo>
                  <a:lnTo>
                    <a:pt x="109864" y="426289"/>
                  </a:lnTo>
                  <a:lnTo>
                    <a:pt x="129620" y="364528"/>
                  </a:lnTo>
                  <a:lnTo>
                    <a:pt x="141139" y="314515"/>
                  </a:lnTo>
                  <a:lnTo>
                    <a:pt x="150791" y="267202"/>
                  </a:lnTo>
                  <a:lnTo>
                    <a:pt x="154171" y="212108"/>
                  </a:lnTo>
                  <a:lnTo>
                    <a:pt x="152193" y="153505"/>
                  </a:lnTo>
                  <a:lnTo>
                    <a:pt x="146473" y="91019"/>
                  </a:lnTo>
                  <a:lnTo>
                    <a:pt x="129702" y="29067"/>
                  </a:lnTo>
                  <a:lnTo>
                    <a:pt x="121470" y="4457"/>
                  </a:lnTo>
                  <a:lnTo>
                    <a:pt x="116467" y="0"/>
                  </a:lnTo>
                  <a:lnTo>
                    <a:pt x="110792" y="538"/>
                  </a:lnTo>
                  <a:lnTo>
                    <a:pt x="104668" y="4407"/>
                  </a:lnTo>
                  <a:lnTo>
                    <a:pt x="97865" y="24303"/>
                  </a:lnTo>
                  <a:lnTo>
                    <a:pt x="94035" y="71508"/>
                  </a:lnTo>
                  <a:lnTo>
                    <a:pt x="96020" y="126829"/>
                  </a:lnTo>
                  <a:lnTo>
                    <a:pt x="107171" y="186746"/>
                  </a:lnTo>
                  <a:lnTo>
                    <a:pt x="117200" y="238183"/>
                  </a:lnTo>
                  <a:lnTo>
                    <a:pt x="127581" y="292288"/>
                  </a:lnTo>
                  <a:lnTo>
                    <a:pt x="143654" y="339774"/>
                  </a:lnTo>
                  <a:lnTo>
                    <a:pt x="185261" y="397356"/>
                  </a:lnTo>
                  <a:lnTo>
                    <a:pt x="218764" y="433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645747" y="486651"/>
              <a:ext cx="198192" cy="528071"/>
            </a:xfrm>
            <a:custGeom>
              <a:avLst/>
              <a:gdLst/>
              <a:ahLst/>
              <a:cxnLst/>
              <a:rect l="0" t="0" r="0" b="0"/>
              <a:pathLst>
                <a:path w="198192" h="528071">
                  <a:moveTo>
                    <a:pt x="135020" y="376685"/>
                  </a:moveTo>
                  <a:lnTo>
                    <a:pt x="131900" y="333994"/>
                  </a:lnTo>
                  <a:lnTo>
                    <a:pt x="129430" y="323658"/>
                  </a:lnTo>
                  <a:lnTo>
                    <a:pt x="117328" y="305934"/>
                  </a:lnTo>
                  <a:lnTo>
                    <a:pt x="109187" y="297932"/>
                  </a:lnTo>
                  <a:lnTo>
                    <a:pt x="87664" y="289042"/>
                  </a:lnTo>
                  <a:lnTo>
                    <a:pt x="75373" y="286671"/>
                  </a:lnTo>
                  <a:lnTo>
                    <a:pt x="55477" y="290275"/>
                  </a:lnTo>
                  <a:lnTo>
                    <a:pt x="38836" y="300846"/>
                  </a:lnTo>
                  <a:lnTo>
                    <a:pt x="23641" y="317243"/>
                  </a:lnTo>
                  <a:lnTo>
                    <a:pt x="7522" y="351794"/>
                  </a:lnTo>
                  <a:lnTo>
                    <a:pt x="0" y="406560"/>
                  </a:lnTo>
                  <a:lnTo>
                    <a:pt x="1037" y="453127"/>
                  </a:lnTo>
                  <a:lnTo>
                    <a:pt x="21940" y="512531"/>
                  </a:lnTo>
                  <a:lnTo>
                    <a:pt x="30388" y="519891"/>
                  </a:lnTo>
                  <a:lnTo>
                    <a:pt x="55371" y="528070"/>
                  </a:lnTo>
                  <a:lnTo>
                    <a:pt x="66713" y="526741"/>
                  </a:lnTo>
                  <a:lnTo>
                    <a:pt x="85554" y="515907"/>
                  </a:lnTo>
                  <a:lnTo>
                    <a:pt x="116713" y="479185"/>
                  </a:lnTo>
                  <a:lnTo>
                    <a:pt x="152467" y="425639"/>
                  </a:lnTo>
                  <a:lnTo>
                    <a:pt x="172217" y="364778"/>
                  </a:lnTo>
                  <a:lnTo>
                    <a:pt x="187385" y="302844"/>
                  </a:lnTo>
                  <a:lnTo>
                    <a:pt x="193388" y="259639"/>
                  </a:lnTo>
                  <a:lnTo>
                    <a:pt x="196056" y="213141"/>
                  </a:lnTo>
                  <a:lnTo>
                    <a:pt x="197242" y="168298"/>
                  </a:lnTo>
                  <a:lnTo>
                    <a:pt x="194790" y="112950"/>
                  </a:lnTo>
                  <a:lnTo>
                    <a:pt x="183480" y="51628"/>
                  </a:lnTo>
                  <a:lnTo>
                    <a:pt x="173425" y="11700"/>
                  </a:lnTo>
                  <a:lnTo>
                    <a:pt x="167642" y="4680"/>
                  </a:lnTo>
                  <a:lnTo>
                    <a:pt x="160278" y="1170"/>
                  </a:lnTo>
                  <a:lnTo>
                    <a:pt x="151858" y="0"/>
                  </a:lnTo>
                  <a:lnTo>
                    <a:pt x="145076" y="3899"/>
                  </a:lnTo>
                  <a:lnTo>
                    <a:pt x="134420" y="20710"/>
                  </a:lnTo>
                  <a:lnTo>
                    <a:pt x="126452" y="79205"/>
                  </a:lnTo>
                  <a:lnTo>
                    <a:pt x="125071" y="136855"/>
                  </a:lnTo>
                  <a:lnTo>
                    <a:pt x="125833" y="196050"/>
                  </a:lnTo>
                  <a:lnTo>
                    <a:pt x="131777" y="246605"/>
                  </a:lnTo>
                  <a:lnTo>
                    <a:pt x="135229" y="301488"/>
                  </a:lnTo>
                  <a:lnTo>
                    <a:pt x="149547" y="364573"/>
                  </a:lnTo>
                  <a:lnTo>
                    <a:pt x="169790" y="426924"/>
                  </a:lnTo>
                  <a:lnTo>
                    <a:pt x="198191" y="471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938694" y="87386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49223" y="72646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40086" y="819586"/>
              <a:ext cx="212345" cy="446581"/>
            </a:xfrm>
            <a:custGeom>
              <a:avLst/>
              <a:gdLst/>
              <a:ahLst/>
              <a:cxnLst/>
              <a:rect l="0" t="0" r="0" b="0"/>
              <a:pathLst>
                <a:path w="212345" h="446581">
                  <a:moveTo>
                    <a:pt x="98649" y="138507"/>
                  </a:moveTo>
                  <a:lnTo>
                    <a:pt x="114290" y="120526"/>
                  </a:lnTo>
                  <a:lnTo>
                    <a:pt x="122369" y="103609"/>
                  </a:lnTo>
                  <a:lnTo>
                    <a:pt x="123619" y="81273"/>
                  </a:lnTo>
                  <a:lnTo>
                    <a:pt x="114890" y="28805"/>
                  </a:lnTo>
                  <a:lnTo>
                    <a:pt x="109477" y="18579"/>
                  </a:lnTo>
                  <a:lnTo>
                    <a:pt x="94103" y="4097"/>
                  </a:lnTo>
                  <a:lnTo>
                    <a:pt x="72453" y="0"/>
                  </a:lnTo>
                  <a:lnTo>
                    <a:pt x="49572" y="3249"/>
                  </a:lnTo>
                  <a:lnTo>
                    <a:pt x="31603" y="12491"/>
                  </a:lnTo>
                  <a:lnTo>
                    <a:pt x="18938" y="27518"/>
                  </a:lnTo>
                  <a:lnTo>
                    <a:pt x="1276" y="71349"/>
                  </a:lnTo>
                  <a:lnTo>
                    <a:pt x="0" y="94621"/>
                  </a:lnTo>
                  <a:lnTo>
                    <a:pt x="4503" y="115493"/>
                  </a:lnTo>
                  <a:lnTo>
                    <a:pt x="14303" y="132568"/>
                  </a:lnTo>
                  <a:lnTo>
                    <a:pt x="38563" y="155334"/>
                  </a:lnTo>
                  <a:lnTo>
                    <a:pt x="49233" y="159084"/>
                  </a:lnTo>
                  <a:lnTo>
                    <a:pt x="73567" y="160130"/>
                  </a:lnTo>
                  <a:lnTo>
                    <a:pt x="93740" y="153576"/>
                  </a:lnTo>
                  <a:lnTo>
                    <a:pt x="110506" y="141695"/>
                  </a:lnTo>
                  <a:lnTo>
                    <a:pt x="125756" y="124716"/>
                  </a:lnTo>
                  <a:lnTo>
                    <a:pt x="131928" y="122294"/>
                  </a:lnTo>
                  <a:lnTo>
                    <a:pt x="137213" y="124189"/>
                  </a:lnTo>
                  <a:lnTo>
                    <a:pt x="141906" y="128961"/>
                  </a:lnTo>
                  <a:lnTo>
                    <a:pt x="159013" y="178649"/>
                  </a:lnTo>
                  <a:lnTo>
                    <a:pt x="180590" y="238550"/>
                  </a:lnTo>
                  <a:lnTo>
                    <a:pt x="196464" y="296049"/>
                  </a:lnTo>
                  <a:lnTo>
                    <a:pt x="207310" y="346493"/>
                  </a:lnTo>
                  <a:lnTo>
                    <a:pt x="212344" y="392895"/>
                  </a:lnTo>
                  <a:lnTo>
                    <a:pt x="207282" y="415735"/>
                  </a:lnTo>
                  <a:lnTo>
                    <a:pt x="202657" y="425101"/>
                  </a:lnTo>
                  <a:lnTo>
                    <a:pt x="188160" y="438627"/>
                  </a:lnTo>
                  <a:lnTo>
                    <a:pt x="179379" y="443872"/>
                  </a:lnTo>
                  <a:lnTo>
                    <a:pt x="157147" y="446580"/>
                  </a:lnTo>
                  <a:lnTo>
                    <a:pt x="104745" y="444376"/>
                  </a:lnTo>
                  <a:lnTo>
                    <a:pt x="56536" y="443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86134" y="905450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8334" y="54145"/>
                  </a:lnTo>
                  <a:lnTo>
                    <a:pt x="15685" y="109091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54549" y="736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517761" y="684352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1170" y="51603"/>
                  </a:lnTo>
                  <a:lnTo>
                    <a:pt x="7236" y="112646"/>
                  </a:lnTo>
                  <a:lnTo>
                    <a:pt x="10724" y="161928"/>
                  </a:lnTo>
                  <a:lnTo>
                    <a:pt x="17476" y="208506"/>
                  </a:lnTo>
                  <a:lnTo>
                    <a:pt x="21166" y="262211"/>
                  </a:lnTo>
                  <a:lnTo>
                    <a:pt x="32301" y="316697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01948" y="842279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9" y="0"/>
                  </a:lnTo>
                  <a:lnTo>
                    <a:pt x="469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2490698" y="1016150"/>
            <a:ext cx="247385" cy="41496"/>
          </a:xfrm>
          <a:custGeom>
            <a:avLst/>
            <a:gdLst/>
            <a:ahLst/>
            <a:cxnLst/>
            <a:rect l="0" t="0" r="0" b="0"/>
            <a:pathLst>
              <a:path w="247385" h="41496">
                <a:moveTo>
                  <a:pt x="246711" y="36699"/>
                </a:moveTo>
                <a:lnTo>
                  <a:pt x="209233" y="28366"/>
                </a:lnTo>
                <a:lnTo>
                  <a:pt x="151395" y="19224"/>
                </a:lnTo>
                <a:lnTo>
                  <a:pt x="98508" y="13230"/>
                </a:lnTo>
                <a:lnTo>
                  <a:pt x="43001" y="6717"/>
                </a:lnTo>
                <a:lnTo>
                  <a:pt x="6588" y="0"/>
                </a:lnTo>
                <a:lnTo>
                  <a:pt x="1231" y="535"/>
                </a:lnTo>
                <a:lnTo>
                  <a:pt x="0" y="3231"/>
                </a:lnTo>
                <a:lnTo>
                  <a:pt x="1518" y="7368"/>
                </a:lnTo>
                <a:lnTo>
                  <a:pt x="7210" y="10126"/>
                </a:lnTo>
                <a:lnTo>
                  <a:pt x="62906" y="14916"/>
                </a:lnTo>
                <a:lnTo>
                  <a:pt x="124529" y="15499"/>
                </a:lnTo>
                <a:lnTo>
                  <a:pt x="182975" y="15614"/>
                </a:lnTo>
                <a:lnTo>
                  <a:pt x="202006" y="15630"/>
                </a:lnTo>
                <a:lnTo>
                  <a:pt x="139220" y="15642"/>
                </a:lnTo>
                <a:lnTo>
                  <a:pt x="84838" y="15642"/>
                </a:lnTo>
                <a:lnTo>
                  <a:pt x="30206" y="14472"/>
                </a:lnTo>
                <a:lnTo>
                  <a:pt x="2407" y="9577"/>
                </a:lnTo>
                <a:lnTo>
                  <a:pt x="3123" y="10429"/>
                </a:lnTo>
                <a:lnTo>
                  <a:pt x="7110" y="12166"/>
                </a:lnTo>
                <a:lnTo>
                  <a:pt x="59845" y="15185"/>
                </a:lnTo>
                <a:lnTo>
                  <a:pt x="113873" y="21141"/>
                </a:lnTo>
                <a:lnTo>
                  <a:pt x="176841" y="33583"/>
                </a:lnTo>
                <a:lnTo>
                  <a:pt x="220030" y="41495"/>
                </a:lnTo>
                <a:lnTo>
                  <a:pt x="244211" y="39611"/>
                </a:lnTo>
                <a:lnTo>
                  <a:pt x="247384" y="38640"/>
                </a:lnTo>
                <a:lnTo>
                  <a:pt x="186739" y="28480"/>
                </a:lnTo>
                <a:lnTo>
                  <a:pt x="128020" y="21038"/>
                </a:lnTo>
                <a:lnTo>
                  <a:pt x="71361" y="15538"/>
                </a:lnTo>
                <a:lnTo>
                  <a:pt x="37348" y="9892"/>
                </a:lnTo>
                <a:lnTo>
                  <a:pt x="36945" y="10639"/>
                </a:lnTo>
                <a:lnTo>
                  <a:pt x="40187" y="12307"/>
                </a:lnTo>
                <a:lnTo>
                  <a:pt x="93482" y="16153"/>
                </a:lnTo>
                <a:lnTo>
                  <a:pt x="148377" y="26965"/>
                </a:lnTo>
                <a:lnTo>
                  <a:pt x="164402" y="31203"/>
                </a:lnTo>
                <a:lnTo>
                  <a:pt x="163763" y="30695"/>
                </a:lnTo>
                <a:lnTo>
                  <a:pt x="159827" y="29187"/>
                </a:lnTo>
                <a:lnTo>
                  <a:pt x="102991" y="26568"/>
                </a:lnTo>
                <a:lnTo>
                  <a:pt x="88783" y="26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129456" y="2355319"/>
            <a:ext cx="1237207" cy="687417"/>
            <a:chOff x="3129456" y="2355319"/>
            <a:chExt cx="1237207" cy="687417"/>
          </a:xfrm>
        </p:grpSpPr>
        <p:sp>
          <p:nvSpPr>
            <p:cNvPr id="40" name="Freeform 39"/>
            <p:cNvSpPr/>
            <p:nvPr/>
          </p:nvSpPr>
          <p:spPr>
            <a:xfrm>
              <a:off x="3129456" y="2355319"/>
              <a:ext cx="334420" cy="532748"/>
            </a:xfrm>
            <a:custGeom>
              <a:avLst/>
              <a:gdLst/>
              <a:ahLst/>
              <a:cxnLst/>
              <a:rect l="0" t="0" r="0" b="0"/>
              <a:pathLst>
                <a:path w="334420" h="532748">
                  <a:moveTo>
                    <a:pt x="123849" y="45178"/>
                  </a:moveTo>
                  <a:lnTo>
                    <a:pt x="108208" y="63159"/>
                  </a:lnTo>
                  <a:lnTo>
                    <a:pt x="85412" y="119532"/>
                  </a:lnTo>
                  <a:lnTo>
                    <a:pt x="73596" y="149487"/>
                  </a:lnTo>
                  <a:lnTo>
                    <a:pt x="62130" y="166017"/>
                  </a:lnTo>
                  <a:lnTo>
                    <a:pt x="59307" y="166681"/>
                  </a:lnTo>
                  <a:lnTo>
                    <a:pt x="58594" y="162445"/>
                  </a:lnTo>
                  <a:lnTo>
                    <a:pt x="68809" y="103211"/>
                  </a:lnTo>
                  <a:lnTo>
                    <a:pt x="85391" y="45888"/>
                  </a:lnTo>
                  <a:lnTo>
                    <a:pt x="101406" y="19392"/>
                  </a:lnTo>
                  <a:lnTo>
                    <a:pt x="117384" y="7201"/>
                  </a:lnTo>
                  <a:lnTo>
                    <a:pt x="126558" y="2313"/>
                  </a:lnTo>
                  <a:lnTo>
                    <a:pt x="149230" y="0"/>
                  </a:lnTo>
                  <a:lnTo>
                    <a:pt x="172564" y="4042"/>
                  </a:lnTo>
                  <a:lnTo>
                    <a:pt x="190734" y="13637"/>
                  </a:lnTo>
                  <a:lnTo>
                    <a:pt x="203489" y="28820"/>
                  </a:lnTo>
                  <a:lnTo>
                    <a:pt x="221209" y="72752"/>
                  </a:lnTo>
                  <a:lnTo>
                    <a:pt x="228739" y="126491"/>
                  </a:lnTo>
                  <a:lnTo>
                    <a:pt x="237158" y="185286"/>
                  </a:lnTo>
                  <a:lnTo>
                    <a:pt x="233579" y="247289"/>
                  </a:lnTo>
                  <a:lnTo>
                    <a:pt x="221607" y="305766"/>
                  </a:lnTo>
                  <a:lnTo>
                    <a:pt x="210266" y="354146"/>
                  </a:lnTo>
                  <a:lnTo>
                    <a:pt x="186066" y="413008"/>
                  </a:lnTo>
                  <a:lnTo>
                    <a:pt x="162561" y="452472"/>
                  </a:lnTo>
                  <a:lnTo>
                    <a:pt x="142224" y="474202"/>
                  </a:lnTo>
                  <a:lnTo>
                    <a:pt x="79285" y="520760"/>
                  </a:lnTo>
                  <a:lnTo>
                    <a:pt x="59589" y="530679"/>
                  </a:lnTo>
                  <a:lnTo>
                    <a:pt x="39137" y="532747"/>
                  </a:lnTo>
                  <a:lnTo>
                    <a:pt x="19519" y="528597"/>
                  </a:lnTo>
                  <a:lnTo>
                    <a:pt x="3001" y="518954"/>
                  </a:lnTo>
                  <a:lnTo>
                    <a:pt x="0" y="513107"/>
                  </a:lnTo>
                  <a:lnTo>
                    <a:pt x="339" y="506869"/>
                  </a:lnTo>
                  <a:lnTo>
                    <a:pt x="21933" y="449514"/>
                  </a:lnTo>
                  <a:lnTo>
                    <a:pt x="35269" y="433113"/>
                  </a:lnTo>
                  <a:lnTo>
                    <a:pt x="52895" y="418025"/>
                  </a:lnTo>
                  <a:lnTo>
                    <a:pt x="63678" y="414236"/>
                  </a:lnTo>
                  <a:lnTo>
                    <a:pt x="88138" y="413145"/>
                  </a:lnTo>
                  <a:lnTo>
                    <a:pt x="122627" y="419107"/>
                  </a:lnTo>
                  <a:lnTo>
                    <a:pt x="177848" y="447476"/>
                  </a:lnTo>
                  <a:lnTo>
                    <a:pt x="226193" y="477600"/>
                  </a:lnTo>
                  <a:lnTo>
                    <a:pt x="252439" y="495007"/>
                  </a:lnTo>
                  <a:lnTo>
                    <a:pt x="273417" y="502465"/>
                  </a:lnTo>
                  <a:lnTo>
                    <a:pt x="334419" y="508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92479" y="2386932"/>
              <a:ext cx="218838" cy="510098"/>
            </a:xfrm>
            <a:custGeom>
              <a:avLst/>
              <a:gdLst/>
              <a:ahLst/>
              <a:cxnLst/>
              <a:rect l="0" t="0" r="0" b="0"/>
              <a:pathLst>
                <a:path w="218838" h="510098">
                  <a:moveTo>
                    <a:pt x="218837" y="76736"/>
                  </a:moveTo>
                  <a:lnTo>
                    <a:pt x="169339" y="131823"/>
                  </a:lnTo>
                  <a:lnTo>
                    <a:pt x="126227" y="190676"/>
                  </a:lnTo>
                  <a:lnTo>
                    <a:pt x="96503" y="246115"/>
                  </a:lnTo>
                  <a:lnTo>
                    <a:pt x="70843" y="301830"/>
                  </a:lnTo>
                  <a:lnTo>
                    <a:pt x="48834" y="363224"/>
                  </a:lnTo>
                  <a:lnTo>
                    <a:pt x="33221" y="426478"/>
                  </a:lnTo>
                  <a:lnTo>
                    <a:pt x="24759" y="463853"/>
                  </a:lnTo>
                  <a:lnTo>
                    <a:pt x="26515" y="486264"/>
                  </a:lnTo>
                  <a:lnTo>
                    <a:pt x="30961" y="494814"/>
                  </a:lnTo>
                  <a:lnTo>
                    <a:pt x="45259" y="507433"/>
                  </a:lnTo>
                  <a:lnTo>
                    <a:pt x="53986" y="510097"/>
                  </a:lnTo>
                  <a:lnTo>
                    <a:pt x="73040" y="509936"/>
                  </a:lnTo>
                  <a:lnTo>
                    <a:pt x="90088" y="502846"/>
                  </a:lnTo>
                  <a:lnTo>
                    <a:pt x="120095" y="479231"/>
                  </a:lnTo>
                  <a:lnTo>
                    <a:pt x="141487" y="453357"/>
                  </a:lnTo>
                  <a:lnTo>
                    <a:pt x="149364" y="427397"/>
                  </a:lnTo>
                  <a:lnTo>
                    <a:pt x="153799" y="379897"/>
                  </a:lnTo>
                  <a:lnTo>
                    <a:pt x="152496" y="349514"/>
                  </a:lnTo>
                  <a:lnTo>
                    <a:pt x="126912" y="287067"/>
                  </a:lnTo>
                  <a:lnTo>
                    <a:pt x="95453" y="240221"/>
                  </a:lnTo>
                  <a:lnTo>
                    <a:pt x="39831" y="182101"/>
                  </a:lnTo>
                  <a:lnTo>
                    <a:pt x="26974" y="166849"/>
                  </a:lnTo>
                  <a:lnTo>
                    <a:pt x="5372" y="118238"/>
                  </a:lnTo>
                  <a:lnTo>
                    <a:pt x="0" y="81494"/>
                  </a:lnTo>
                  <a:lnTo>
                    <a:pt x="3997" y="46560"/>
                  </a:lnTo>
                  <a:lnTo>
                    <a:pt x="12609" y="27840"/>
                  </a:lnTo>
                  <a:lnTo>
                    <a:pt x="18180" y="19572"/>
                  </a:lnTo>
                  <a:lnTo>
                    <a:pt x="33730" y="7266"/>
                  </a:lnTo>
                  <a:lnTo>
                    <a:pt x="42790" y="2347"/>
                  </a:lnTo>
                  <a:lnTo>
                    <a:pt x="62215" y="0"/>
                  </a:lnTo>
                  <a:lnTo>
                    <a:pt x="103281" y="8026"/>
                  </a:lnTo>
                  <a:lnTo>
                    <a:pt x="163676" y="46818"/>
                  </a:lnTo>
                  <a:lnTo>
                    <a:pt x="176723" y="556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15171" y="2426889"/>
              <a:ext cx="267506" cy="465638"/>
            </a:xfrm>
            <a:custGeom>
              <a:avLst/>
              <a:gdLst/>
              <a:ahLst/>
              <a:cxnLst/>
              <a:rect l="0" t="0" r="0" b="0"/>
              <a:pathLst>
                <a:path w="267506" h="465638">
                  <a:moveTo>
                    <a:pt x="201471" y="5193"/>
                  </a:moveTo>
                  <a:lnTo>
                    <a:pt x="163993" y="13527"/>
                  </a:lnTo>
                  <a:lnTo>
                    <a:pt x="106980" y="9699"/>
                  </a:lnTo>
                  <a:lnTo>
                    <a:pt x="48969" y="4914"/>
                  </a:lnTo>
                  <a:lnTo>
                    <a:pt x="24898" y="0"/>
                  </a:lnTo>
                  <a:lnTo>
                    <a:pt x="15905" y="1731"/>
                  </a:lnTo>
                  <a:lnTo>
                    <a:pt x="8740" y="6395"/>
                  </a:lnTo>
                  <a:lnTo>
                    <a:pt x="2794" y="13013"/>
                  </a:lnTo>
                  <a:lnTo>
                    <a:pt x="0" y="20935"/>
                  </a:lnTo>
                  <a:lnTo>
                    <a:pt x="14" y="39096"/>
                  </a:lnTo>
                  <a:lnTo>
                    <a:pt x="9577" y="92846"/>
                  </a:lnTo>
                  <a:lnTo>
                    <a:pt x="11488" y="146250"/>
                  </a:lnTo>
                  <a:lnTo>
                    <a:pt x="13035" y="193670"/>
                  </a:lnTo>
                  <a:lnTo>
                    <a:pt x="15016" y="194016"/>
                  </a:lnTo>
                  <a:lnTo>
                    <a:pt x="32189" y="174943"/>
                  </a:lnTo>
                  <a:lnTo>
                    <a:pt x="66517" y="157051"/>
                  </a:lnTo>
                  <a:lnTo>
                    <a:pt x="86509" y="149505"/>
                  </a:lnTo>
                  <a:lnTo>
                    <a:pt x="123085" y="149858"/>
                  </a:lnTo>
                  <a:lnTo>
                    <a:pt x="163558" y="162961"/>
                  </a:lnTo>
                  <a:lnTo>
                    <a:pt x="194007" y="181661"/>
                  </a:lnTo>
                  <a:lnTo>
                    <a:pt x="239728" y="237524"/>
                  </a:lnTo>
                  <a:lnTo>
                    <a:pt x="267505" y="300053"/>
                  </a:lnTo>
                  <a:lnTo>
                    <a:pt x="267310" y="342774"/>
                  </a:lnTo>
                  <a:lnTo>
                    <a:pt x="255594" y="398866"/>
                  </a:lnTo>
                  <a:lnTo>
                    <a:pt x="244633" y="418415"/>
                  </a:lnTo>
                  <a:lnTo>
                    <a:pt x="219719" y="442574"/>
                  </a:lnTo>
                  <a:lnTo>
                    <a:pt x="190110" y="458961"/>
                  </a:lnTo>
                  <a:lnTo>
                    <a:pt x="147932" y="465637"/>
                  </a:lnTo>
                  <a:lnTo>
                    <a:pt x="103979" y="462025"/>
                  </a:lnTo>
                  <a:lnTo>
                    <a:pt x="50809" y="441793"/>
                  </a:lnTo>
                  <a:lnTo>
                    <a:pt x="33015" y="436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85098" y="2874279"/>
              <a:ext cx="81565" cy="168457"/>
            </a:xfrm>
            <a:custGeom>
              <a:avLst/>
              <a:gdLst/>
              <a:ahLst/>
              <a:cxnLst/>
              <a:rect l="0" t="0" r="0" b="0"/>
              <a:pathLst>
                <a:path w="81565" h="168457">
                  <a:moveTo>
                    <a:pt x="10528" y="0"/>
                  </a:moveTo>
                  <a:lnTo>
                    <a:pt x="60027" y="59593"/>
                  </a:lnTo>
                  <a:lnTo>
                    <a:pt x="75238" y="86288"/>
                  </a:lnTo>
                  <a:lnTo>
                    <a:pt x="81564" y="122013"/>
                  </a:lnTo>
                  <a:lnTo>
                    <a:pt x="78943" y="132815"/>
                  </a:lnTo>
                  <a:lnTo>
                    <a:pt x="66671" y="151056"/>
                  </a:lnTo>
                  <a:lnTo>
                    <a:pt x="46400" y="16072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614103" y="2336891"/>
            <a:ext cx="1047341" cy="597095"/>
            <a:chOff x="4614103" y="2336891"/>
            <a:chExt cx="1047341" cy="597095"/>
          </a:xfrm>
        </p:grpSpPr>
        <p:sp>
          <p:nvSpPr>
            <p:cNvPr id="45" name="Freeform 44"/>
            <p:cNvSpPr/>
            <p:nvPr/>
          </p:nvSpPr>
          <p:spPr>
            <a:xfrm>
              <a:off x="4614103" y="2336891"/>
              <a:ext cx="226676" cy="579503"/>
            </a:xfrm>
            <a:custGeom>
              <a:avLst/>
              <a:gdLst/>
              <a:ahLst/>
              <a:cxnLst/>
              <a:rect l="0" t="0" r="0" b="0"/>
              <a:pathLst>
                <a:path w="226676" h="579503">
                  <a:moveTo>
                    <a:pt x="197420" y="179419"/>
                  </a:moveTo>
                  <a:lnTo>
                    <a:pt x="221139" y="135457"/>
                  </a:lnTo>
                  <a:lnTo>
                    <a:pt x="226675" y="99583"/>
                  </a:lnTo>
                  <a:lnTo>
                    <a:pt x="222726" y="59318"/>
                  </a:lnTo>
                  <a:lnTo>
                    <a:pt x="214126" y="37914"/>
                  </a:lnTo>
                  <a:lnTo>
                    <a:pt x="201336" y="20602"/>
                  </a:lnTo>
                  <a:lnTo>
                    <a:pt x="183952" y="5109"/>
                  </a:lnTo>
                  <a:lnTo>
                    <a:pt x="174403" y="1211"/>
                  </a:lnTo>
                  <a:lnTo>
                    <a:pt x="154435" y="0"/>
                  </a:lnTo>
                  <a:lnTo>
                    <a:pt x="123462" y="5895"/>
                  </a:lnTo>
                  <a:lnTo>
                    <a:pt x="92058" y="20640"/>
                  </a:lnTo>
                  <a:lnTo>
                    <a:pt x="60527" y="45416"/>
                  </a:lnTo>
                  <a:lnTo>
                    <a:pt x="34072" y="86399"/>
                  </a:lnTo>
                  <a:lnTo>
                    <a:pt x="10649" y="138342"/>
                  </a:lnTo>
                  <a:lnTo>
                    <a:pt x="0" y="193662"/>
                  </a:lnTo>
                  <a:lnTo>
                    <a:pt x="3744" y="230043"/>
                  </a:lnTo>
                  <a:lnTo>
                    <a:pt x="17852" y="268638"/>
                  </a:lnTo>
                  <a:lnTo>
                    <a:pt x="42439" y="298531"/>
                  </a:lnTo>
                  <a:lnTo>
                    <a:pt x="64979" y="308397"/>
                  </a:lnTo>
                  <a:lnTo>
                    <a:pt x="89424" y="311612"/>
                  </a:lnTo>
                  <a:lnTo>
                    <a:pt x="111987" y="309142"/>
                  </a:lnTo>
                  <a:lnTo>
                    <a:pt x="130594" y="297905"/>
                  </a:lnTo>
                  <a:lnTo>
                    <a:pt x="176042" y="241901"/>
                  </a:lnTo>
                  <a:lnTo>
                    <a:pt x="204376" y="200340"/>
                  </a:lnTo>
                  <a:lnTo>
                    <a:pt x="209076" y="198046"/>
                  </a:lnTo>
                  <a:lnTo>
                    <a:pt x="212210" y="201196"/>
                  </a:lnTo>
                  <a:lnTo>
                    <a:pt x="215692" y="218344"/>
                  </a:lnTo>
                  <a:lnTo>
                    <a:pt x="214807" y="280132"/>
                  </a:lnTo>
                  <a:lnTo>
                    <a:pt x="209981" y="335992"/>
                  </a:lnTo>
                  <a:lnTo>
                    <a:pt x="205431" y="389588"/>
                  </a:lnTo>
                  <a:lnTo>
                    <a:pt x="199793" y="442513"/>
                  </a:lnTo>
                  <a:lnTo>
                    <a:pt x="198123" y="492120"/>
                  </a:lnTo>
                  <a:lnTo>
                    <a:pt x="190277" y="554304"/>
                  </a:lnTo>
                  <a:lnTo>
                    <a:pt x="186891" y="5795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11565" y="2389969"/>
              <a:ext cx="211628" cy="508104"/>
            </a:xfrm>
            <a:custGeom>
              <a:avLst/>
              <a:gdLst/>
              <a:ahLst/>
              <a:cxnLst/>
              <a:rect l="0" t="0" r="0" b="0"/>
              <a:pathLst>
                <a:path w="211628" h="508104">
                  <a:moveTo>
                    <a:pt x="178984" y="0"/>
                  </a:moveTo>
                  <a:lnTo>
                    <a:pt x="154937" y="17980"/>
                  </a:lnTo>
                  <a:lnTo>
                    <a:pt x="112349" y="73183"/>
                  </a:lnTo>
                  <a:lnTo>
                    <a:pt x="77215" y="122952"/>
                  </a:lnTo>
                  <a:lnTo>
                    <a:pt x="53567" y="178538"/>
                  </a:lnTo>
                  <a:lnTo>
                    <a:pt x="35216" y="231568"/>
                  </a:lnTo>
                  <a:lnTo>
                    <a:pt x="21081" y="283087"/>
                  </a:lnTo>
                  <a:lnTo>
                    <a:pt x="13655" y="336561"/>
                  </a:lnTo>
                  <a:lnTo>
                    <a:pt x="11454" y="389450"/>
                  </a:lnTo>
                  <a:lnTo>
                    <a:pt x="13922" y="439046"/>
                  </a:lnTo>
                  <a:lnTo>
                    <a:pt x="20225" y="466533"/>
                  </a:lnTo>
                  <a:lnTo>
                    <a:pt x="30826" y="486548"/>
                  </a:lnTo>
                  <a:lnTo>
                    <a:pt x="46456" y="500123"/>
                  </a:lnTo>
                  <a:lnTo>
                    <a:pt x="55536" y="505380"/>
                  </a:lnTo>
                  <a:lnTo>
                    <a:pt x="81224" y="508103"/>
                  </a:lnTo>
                  <a:lnTo>
                    <a:pt x="109799" y="504243"/>
                  </a:lnTo>
                  <a:lnTo>
                    <a:pt x="134197" y="494729"/>
                  </a:lnTo>
                  <a:lnTo>
                    <a:pt x="162074" y="470630"/>
                  </a:lnTo>
                  <a:lnTo>
                    <a:pt x="206808" y="410334"/>
                  </a:lnTo>
                  <a:lnTo>
                    <a:pt x="211627" y="386311"/>
                  </a:lnTo>
                  <a:lnTo>
                    <a:pt x="205189" y="332761"/>
                  </a:lnTo>
                  <a:lnTo>
                    <a:pt x="198794" y="322446"/>
                  </a:lnTo>
                  <a:lnTo>
                    <a:pt x="179210" y="307866"/>
                  </a:lnTo>
                  <a:lnTo>
                    <a:pt x="136287" y="298669"/>
                  </a:lnTo>
                  <a:lnTo>
                    <a:pt x="109705" y="302757"/>
                  </a:lnTo>
                  <a:lnTo>
                    <a:pt x="64044" y="324446"/>
                  </a:lnTo>
                  <a:lnTo>
                    <a:pt x="16882" y="363389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22781" y="2484725"/>
              <a:ext cx="338663" cy="449261"/>
            </a:xfrm>
            <a:custGeom>
              <a:avLst/>
              <a:gdLst/>
              <a:ahLst/>
              <a:cxnLst/>
              <a:rect l="0" t="0" r="0" b="0"/>
              <a:pathLst>
                <a:path w="338663" h="449261">
                  <a:moveTo>
                    <a:pt x="130980" y="10528"/>
                  </a:moveTo>
                  <a:lnTo>
                    <a:pt x="103035" y="16118"/>
                  </a:lnTo>
                  <a:lnTo>
                    <a:pt x="83075" y="28220"/>
                  </a:lnTo>
                  <a:lnTo>
                    <a:pt x="51197" y="58997"/>
                  </a:lnTo>
                  <a:lnTo>
                    <a:pt x="30776" y="103247"/>
                  </a:lnTo>
                  <a:lnTo>
                    <a:pt x="15477" y="153236"/>
                  </a:lnTo>
                  <a:lnTo>
                    <a:pt x="4731" y="201771"/>
                  </a:lnTo>
                  <a:lnTo>
                    <a:pt x="0" y="233565"/>
                  </a:lnTo>
                  <a:lnTo>
                    <a:pt x="6495" y="288812"/>
                  </a:lnTo>
                  <a:lnTo>
                    <a:pt x="19043" y="344178"/>
                  </a:lnTo>
                  <a:lnTo>
                    <a:pt x="49598" y="396146"/>
                  </a:lnTo>
                  <a:lnTo>
                    <a:pt x="79181" y="428162"/>
                  </a:lnTo>
                  <a:lnTo>
                    <a:pt x="99770" y="441028"/>
                  </a:lnTo>
                  <a:lnTo>
                    <a:pt x="142269" y="449260"/>
                  </a:lnTo>
                  <a:lnTo>
                    <a:pt x="186318" y="440520"/>
                  </a:lnTo>
                  <a:lnTo>
                    <a:pt x="240784" y="409370"/>
                  </a:lnTo>
                  <a:lnTo>
                    <a:pt x="276499" y="376354"/>
                  </a:lnTo>
                  <a:lnTo>
                    <a:pt x="295760" y="346649"/>
                  </a:lnTo>
                  <a:lnTo>
                    <a:pt x="318337" y="293992"/>
                  </a:lnTo>
                  <a:lnTo>
                    <a:pt x="335752" y="241736"/>
                  </a:lnTo>
                  <a:lnTo>
                    <a:pt x="338662" y="196668"/>
                  </a:lnTo>
                  <a:lnTo>
                    <a:pt x="329758" y="142573"/>
                  </a:lnTo>
                  <a:lnTo>
                    <a:pt x="311145" y="81845"/>
                  </a:lnTo>
                  <a:lnTo>
                    <a:pt x="292162" y="59382"/>
                  </a:lnTo>
                  <a:lnTo>
                    <a:pt x="241847" y="25898"/>
                  </a:lnTo>
                  <a:lnTo>
                    <a:pt x="180783" y="6329"/>
                  </a:lnTo>
                  <a:lnTo>
                    <a:pt x="1309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3451697" y="2250031"/>
            <a:ext cx="391023" cy="821487"/>
          </a:xfrm>
          <a:custGeom>
            <a:avLst/>
            <a:gdLst/>
            <a:ahLst/>
            <a:cxnLst/>
            <a:rect l="0" t="0" r="0" b="0"/>
            <a:pathLst>
              <a:path w="391023" h="821487">
                <a:moveTo>
                  <a:pt x="96406" y="382093"/>
                </a:moveTo>
                <a:lnTo>
                  <a:pt x="80765" y="400074"/>
                </a:lnTo>
                <a:lnTo>
                  <a:pt x="56799" y="456447"/>
                </a:lnTo>
                <a:lnTo>
                  <a:pt x="31211" y="508521"/>
                </a:lnTo>
                <a:lnTo>
                  <a:pt x="20707" y="569422"/>
                </a:lnTo>
                <a:lnTo>
                  <a:pt x="13629" y="590522"/>
                </a:lnTo>
                <a:lnTo>
                  <a:pt x="2685" y="607699"/>
                </a:lnTo>
                <a:lnTo>
                  <a:pt x="0" y="616725"/>
                </a:lnTo>
                <a:lnTo>
                  <a:pt x="1201" y="677937"/>
                </a:lnTo>
                <a:lnTo>
                  <a:pt x="7106" y="716195"/>
                </a:lnTo>
                <a:lnTo>
                  <a:pt x="34416" y="771277"/>
                </a:lnTo>
                <a:lnTo>
                  <a:pt x="48968" y="790200"/>
                </a:lnTo>
                <a:lnTo>
                  <a:pt x="76891" y="807430"/>
                </a:lnTo>
                <a:lnTo>
                  <a:pt x="108562" y="818775"/>
                </a:lnTo>
                <a:lnTo>
                  <a:pt x="147061" y="821486"/>
                </a:lnTo>
                <a:lnTo>
                  <a:pt x="186934" y="814230"/>
                </a:lnTo>
                <a:lnTo>
                  <a:pt x="243248" y="790412"/>
                </a:lnTo>
                <a:lnTo>
                  <a:pt x="269637" y="773438"/>
                </a:lnTo>
                <a:lnTo>
                  <a:pt x="313798" y="718238"/>
                </a:lnTo>
                <a:lnTo>
                  <a:pt x="337612" y="663142"/>
                </a:lnTo>
                <a:lnTo>
                  <a:pt x="355984" y="604154"/>
                </a:lnTo>
                <a:lnTo>
                  <a:pt x="373640" y="550676"/>
                </a:lnTo>
                <a:lnTo>
                  <a:pt x="386522" y="492819"/>
                </a:lnTo>
                <a:lnTo>
                  <a:pt x="390280" y="435117"/>
                </a:lnTo>
                <a:lnTo>
                  <a:pt x="391022" y="378659"/>
                </a:lnTo>
                <a:lnTo>
                  <a:pt x="383933" y="321277"/>
                </a:lnTo>
                <a:lnTo>
                  <a:pt x="381319" y="257949"/>
                </a:lnTo>
                <a:lnTo>
                  <a:pt x="375213" y="200033"/>
                </a:lnTo>
                <a:lnTo>
                  <a:pt x="369978" y="143533"/>
                </a:lnTo>
                <a:lnTo>
                  <a:pt x="360868" y="102528"/>
                </a:lnTo>
                <a:lnTo>
                  <a:pt x="330783" y="45801"/>
                </a:lnTo>
                <a:lnTo>
                  <a:pt x="304671" y="19368"/>
                </a:lnTo>
                <a:lnTo>
                  <a:pt x="274708" y="2308"/>
                </a:lnTo>
                <a:lnTo>
                  <a:pt x="254030" y="0"/>
                </a:lnTo>
                <a:lnTo>
                  <a:pt x="233142" y="4044"/>
                </a:lnTo>
                <a:lnTo>
                  <a:pt x="202821" y="19474"/>
                </a:lnTo>
                <a:lnTo>
                  <a:pt x="178500" y="40034"/>
                </a:lnTo>
                <a:lnTo>
                  <a:pt x="157645" y="67832"/>
                </a:lnTo>
                <a:lnTo>
                  <a:pt x="135680" y="124680"/>
                </a:lnTo>
                <a:lnTo>
                  <a:pt x="109218" y="184548"/>
                </a:lnTo>
                <a:lnTo>
                  <a:pt x="89688" y="244165"/>
                </a:lnTo>
                <a:lnTo>
                  <a:pt x="78528" y="290247"/>
                </a:lnTo>
                <a:lnTo>
                  <a:pt x="68532" y="350674"/>
                </a:lnTo>
                <a:lnTo>
                  <a:pt x="62434" y="403876"/>
                </a:lnTo>
                <a:lnTo>
                  <a:pt x="55901" y="459445"/>
                </a:lnTo>
                <a:lnTo>
                  <a:pt x="46204" y="514312"/>
                </a:lnTo>
                <a:lnTo>
                  <a:pt x="33235" y="5610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3706031" y="1964281"/>
            <a:ext cx="442198" cy="350717"/>
          </a:xfrm>
          <a:custGeom>
            <a:avLst/>
            <a:gdLst/>
            <a:ahLst/>
            <a:cxnLst/>
            <a:rect l="0" t="0" r="0" b="0"/>
            <a:pathLst>
              <a:path w="442198" h="350717">
                <a:moveTo>
                  <a:pt x="0" y="194061"/>
                </a:moveTo>
                <a:lnTo>
                  <a:pt x="0" y="171704"/>
                </a:lnTo>
                <a:lnTo>
                  <a:pt x="6239" y="154488"/>
                </a:lnTo>
                <a:lnTo>
                  <a:pt x="42662" y="98603"/>
                </a:lnTo>
                <a:lnTo>
                  <a:pt x="66453" y="70631"/>
                </a:lnTo>
                <a:lnTo>
                  <a:pt x="118297" y="28980"/>
                </a:lnTo>
                <a:lnTo>
                  <a:pt x="179202" y="4844"/>
                </a:lnTo>
                <a:lnTo>
                  <a:pt x="200138" y="0"/>
                </a:lnTo>
                <a:lnTo>
                  <a:pt x="221141" y="1747"/>
                </a:lnTo>
                <a:lnTo>
                  <a:pt x="239055" y="9542"/>
                </a:lnTo>
                <a:lnTo>
                  <a:pt x="300172" y="53973"/>
                </a:lnTo>
                <a:lnTo>
                  <a:pt x="316797" y="80413"/>
                </a:lnTo>
                <a:lnTo>
                  <a:pt x="331725" y="121959"/>
                </a:lnTo>
                <a:lnTo>
                  <a:pt x="335887" y="174012"/>
                </a:lnTo>
                <a:lnTo>
                  <a:pt x="333489" y="212297"/>
                </a:lnTo>
                <a:lnTo>
                  <a:pt x="327319" y="275794"/>
                </a:lnTo>
                <a:lnTo>
                  <a:pt x="326799" y="303306"/>
                </a:lnTo>
                <a:lnTo>
                  <a:pt x="323151" y="311345"/>
                </a:lnTo>
                <a:lnTo>
                  <a:pt x="317209" y="315534"/>
                </a:lnTo>
                <a:lnTo>
                  <a:pt x="309738" y="317157"/>
                </a:lnTo>
                <a:lnTo>
                  <a:pt x="302419" y="314729"/>
                </a:lnTo>
                <a:lnTo>
                  <a:pt x="288046" y="302673"/>
                </a:lnTo>
                <a:lnTo>
                  <a:pt x="249384" y="242989"/>
                </a:lnTo>
                <a:lnTo>
                  <a:pt x="238578" y="221036"/>
                </a:lnTo>
                <a:lnTo>
                  <a:pt x="238601" y="222573"/>
                </a:lnTo>
                <a:lnTo>
                  <a:pt x="251263" y="259600"/>
                </a:lnTo>
                <a:lnTo>
                  <a:pt x="281034" y="320610"/>
                </a:lnTo>
                <a:lnTo>
                  <a:pt x="292970" y="341552"/>
                </a:lnTo>
                <a:lnTo>
                  <a:pt x="300598" y="347370"/>
                </a:lnTo>
                <a:lnTo>
                  <a:pt x="309194" y="350079"/>
                </a:lnTo>
                <a:lnTo>
                  <a:pt x="318433" y="350716"/>
                </a:lnTo>
                <a:lnTo>
                  <a:pt x="334938" y="345183"/>
                </a:lnTo>
                <a:lnTo>
                  <a:pt x="391518" y="308046"/>
                </a:lnTo>
                <a:lnTo>
                  <a:pt x="442197" y="2677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057718" y="3594484"/>
            <a:ext cx="532500" cy="522159"/>
            <a:chOff x="3057718" y="3594484"/>
            <a:chExt cx="532500" cy="522159"/>
          </a:xfrm>
        </p:grpSpPr>
        <p:sp>
          <p:nvSpPr>
            <p:cNvPr id="51" name="Freeform 50"/>
            <p:cNvSpPr/>
            <p:nvPr/>
          </p:nvSpPr>
          <p:spPr>
            <a:xfrm>
              <a:off x="3057718" y="3594484"/>
              <a:ext cx="311402" cy="508747"/>
            </a:xfrm>
            <a:custGeom>
              <a:avLst/>
              <a:gdLst/>
              <a:ahLst/>
              <a:cxnLst/>
              <a:rect l="0" t="0" r="0" b="0"/>
              <a:pathLst>
                <a:path w="311402" h="508747">
                  <a:moveTo>
                    <a:pt x="121888" y="27319"/>
                  </a:moveTo>
                  <a:lnTo>
                    <a:pt x="110710" y="38497"/>
                  </a:lnTo>
                  <a:lnTo>
                    <a:pt x="87044" y="100536"/>
                  </a:lnTo>
                  <a:lnTo>
                    <a:pt x="66159" y="158811"/>
                  </a:lnTo>
                  <a:lnTo>
                    <a:pt x="60169" y="167623"/>
                  </a:lnTo>
                  <a:lnTo>
                    <a:pt x="56175" y="167648"/>
                  </a:lnTo>
                  <a:lnTo>
                    <a:pt x="53513" y="161816"/>
                  </a:lnTo>
                  <a:lnTo>
                    <a:pt x="51725" y="142077"/>
                  </a:lnTo>
                  <a:lnTo>
                    <a:pt x="63154" y="90351"/>
                  </a:lnTo>
                  <a:lnTo>
                    <a:pt x="98740" y="27505"/>
                  </a:lnTo>
                  <a:lnTo>
                    <a:pt x="115109" y="11414"/>
                  </a:lnTo>
                  <a:lnTo>
                    <a:pt x="137202" y="2702"/>
                  </a:lnTo>
                  <a:lnTo>
                    <a:pt x="161450" y="0"/>
                  </a:lnTo>
                  <a:lnTo>
                    <a:pt x="183925" y="2699"/>
                  </a:lnTo>
                  <a:lnTo>
                    <a:pt x="192491" y="8566"/>
                  </a:lnTo>
                  <a:lnTo>
                    <a:pt x="205130" y="27563"/>
                  </a:lnTo>
                  <a:lnTo>
                    <a:pt x="230288" y="90511"/>
                  </a:lnTo>
                  <a:lnTo>
                    <a:pt x="236237" y="141013"/>
                  </a:lnTo>
                  <a:lnTo>
                    <a:pt x="234293" y="199169"/>
                  </a:lnTo>
                  <a:lnTo>
                    <a:pt x="222990" y="261046"/>
                  </a:lnTo>
                  <a:lnTo>
                    <a:pt x="212935" y="309741"/>
                  </a:lnTo>
                  <a:lnTo>
                    <a:pt x="191822" y="369022"/>
                  </a:lnTo>
                  <a:lnTo>
                    <a:pt x="165860" y="426646"/>
                  </a:lnTo>
                  <a:lnTo>
                    <a:pt x="125253" y="484917"/>
                  </a:lnTo>
                  <a:lnTo>
                    <a:pt x="98708" y="501895"/>
                  </a:lnTo>
                  <a:lnTo>
                    <a:pt x="63027" y="508746"/>
                  </a:lnTo>
                  <a:lnTo>
                    <a:pt x="42695" y="504109"/>
                  </a:lnTo>
                  <a:lnTo>
                    <a:pt x="10579" y="482068"/>
                  </a:lnTo>
                  <a:lnTo>
                    <a:pt x="2227" y="462616"/>
                  </a:lnTo>
                  <a:lnTo>
                    <a:pt x="0" y="450878"/>
                  </a:lnTo>
                  <a:lnTo>
                    <a:pt x="3765" y="428477"/>
                  </a:lnTo>
                  <a:lnTo>
                    <a:pt x="8044" y="417590"/>
                  </a:lnTo>
                  <a:lnTo>
                    <a:pt x="22158" y="402374"/>
                  </a:lnTo>
                  <a:lnTo>
                    <a:pt x="30834" y="396678"/>
                  </a:lnTo>
                  <a:lnTo>
                    <a:pt x="65403" y="388663"/>
                  </a:lnTo>
                  <a:lnTo>
                    <a:pt x="124501" y="397185"/>
                  </a:lnTo>
                  <a:lnTo>
                    <a:pt x="161657" y="409870"/>
                  </a:lnTo>
                  <a:lnTo>
                    <a:pt x="216336" y="433498"/>
                  </a:lnTo>
                  <a:lnTo>
                    <a:pt x="248138" y="442336"/>
                  </a:lnTo>
                  <a:lnTo>
                    <a:pt x="278618" y="438586"/>
                  </a:lnTo>
                  <a:lnTo>
                    <a:pt x="311401" y="427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92502" y="3639646"/>
              <a:ext cx="197716" cy="476997"/>
            </a:xfrm>
            <a:custGeom>
              <a:avLst/>
              <a:gdLst/>
              <a:ahLst/>
              <a:cxnLst/>
              <a:rect l="0" t="0" r="0" b="0"/>
              <a:pathLst>
                <a:path w="197716" h="476997">
                  <a:moveTo>
                    <a:pt x="197715" y="140084"/>
                  </a:moveTo>
                  <a:lnTo>
                    <a:pt x="189382" y="85940"/>
                  </a:lnTo>
                  <a:lnTo>
                    <a:pt x="185822" y="61038"/>
                  </a:lnTo>
                  <a:lnTo>
                    <a:pt x="170665" y="33865"/>
                  </a:lnTo>
                  <a:lnTo>
                    <a:pt x="158007" y="18396"/>
                  </a:lnTo>
                  <a:lnTo>
                    <a:pt x="132138" y="2123"/>
                  </a:lnTo>
                  <a:lnTo>
                    <a:pt x="109298" y="0"/>
                  </a:lnTo>
                  <a:lnTo>
                    <a:pt x="84719" y="4125"/>
                  </a:lnTo>
                  <a:lnTo>
                    <a:pt x="62097" y="13757"/>
                  </a:lnTo>
                  <a:lnTo>
                    <a:pt x="35220" y="37923"/>
                  </a:lnTo>
                  <a:lnTo>
                    <a:pt x="13582" y="77530"/>
                  </a:lnTo>
                  <a:lnTo>
                    <a:pt x="2908" y="111021"/>
                  </a:lnTo>
                  <a:lnTo>
                    <a:pt x="0" y="140815"/>
                  </a:lnTo>
                  <a:lnTo>
                    <a:pt x="4947" y="167315"/>
                  </a:lnTo>
                  <a:lnTo>
                    <a:pt x="27661" y="222569"/>
                  </a:lnTo>
                  <a:lnTo>
                    <a:pt x="43756" y="239525"/>
                  </a:lnTo>
                  <a:lnTo>
                    <a:pt x="52962" y="243813"/>
                  </a:lnTo>
                  <a:lnTo>
                    <a:pt x="72549" y="245457"/>
                  </a:lnTo>
                  <a:lnTo>
                    <a:pt x="103307" y="239806"/>
                  </a:lnTo>
                  <a:lnTo>
                    <a:pt x="111380" y="234641"/>
                  </a:lnTo>
                  <a:lnTo>
                    <a:pt x="147998" y="188492"/>
                  </a:lnTo>
                  <a:lnTo>
                    <a:pt x="172790" y="129184"/>
                  </a:lnTo>
                  <a:lnTo>
                    <a:pt x="181231" y="106049"/>
                  </a:lnTo>
                  <a:lnTo>
                    <a:pt x="177214" y="168903"/>
                  </a:lnTo>
                  <a:lnTo>
                    <a:pt x="175653" y="218553"/>
                  </a:lnTo>
                  <a:lnTo>
                    <a:pt x="169472" y="269139"/>
                  </a:lnTo>
                  <a:lnTo>
                    <a:pt x="166790" y="331866"/>
                  </a:lnTo>
                  <a:lnTo>
                    <a:pt x="166261" y="394646"/>
                  </a:lnTo>
                  <a:lnTo>
                    <a:pt x="166147" y="456894"/>
                  </a:lnTo>
                  <a:lnTo>
                    <a:pt x="166130" y="476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714558" y="3412176"/>
            <a:ext cx="3478982" cy="883393"/>
            <a:chOff x="2714558" y="3412176"/>
            <a:chExt cx="3478982" cy="883393"/>
          </a:xfrm>
        </p:grpSpPr>
        <p:sp>
          <p:nvSpPr>
            <p:cNvPr id="54" name="Freeform 53"/>
            <p:cNvSpPr/>
            <p:nvPr/>
          </p:nvSpPr>
          <p:spPr>
            <a:xfrm>
              <a:off x="3698901" y="3597718"/>
              <a:ext cx="382681" cy="375700"/>
            </a:xfrm>
            <a:custGeom>
              <a:avLst/>
              <a:gdLst/>
              <a:ahLst/>
              <a:cxnLst/>
              <a:rect l="0" t="0" r="0" b="0"/>
              <a:pathLst>
                <a:path w="382681" h="375700">
                  <a:moveTo>
                    <a:pt x="175586" y="55670"/>
                  </a:moveTo>
                  <a:lnTo>
                    <a:pt x="144303" y="65246"/>
                  </a:lnTo>
                  <a:lnTo>
                    <a:pt x="83247" y="103454"/>
                  </a:lnTo>
                  <a:lnTo>
                    <a:pt x="38928" y="156240"/>
                  </a:lnTo>
                  <a:lnTo>
                    <a:pt x="12054" y="214147"/>
                  </a:lnTo>
                  <a:lnTo>
                    <a:pt x="0" y="270162"/>
                  </a:lnTo>
                  <a:lnTo>
                    <a:pt x="451" y="299568"/>
                  </a:lnTo>
                  <a:lnTo>
                    <a:pt x="8451" y="320437"/>
                  </a:lnTo>
                  <a:lnTo>
                    <a:pt x="31698" y="345340"/>
                  </a:lnTo>
                  <a:lnTo>
                    <a:pt x="79400" y="366309"/>
                  </a:lnTo>
                  <a:lnTo>
                    <a:pt x="120050" y="375699"/>
                  </a:lnTo>
                  <a:lnTo>
                    <a:pt x="147783" y="374160"/>
                  </a:lnTo>
                  <a:lnTo>
                    <a:pt x="189705" y="355538"/>
                  </a:lnTo>
                  <a:lnTo>
                    <a:pt x="248372" y="315969"/>
                  </a:lnTo>
                  <a:lnTo>
                    <a:pt x="301807" y="258621"/>
                  </a:lnTo>
                  <a:lnTo>
                    <a:pt x="348965" y="197863"/>
                  </a:lnTo>
                  <a:lnTo>
                    <a:pt x="370317" y="144242"/>
                  </a:lnTo>
                  <a:lnTo>
                    <a:pt x="382680" y="95523"/>
                  </a:lnTo>
                  <a:lnTo>
                    <a:pt x="382006" y="58120"/>
                  </a:lnTo>
                  <a:lnTo>
                    <a:pt x="376123" y="36872"/>
                  </a:lnTo>
                  <a:lnTo>
                    <a:pt x="365709" y="19629"/>
                  </a:lnTo>
                  <a:lnTo>
                    <a:pt x="350162" y="7287"/>
                  </a:lnTo>
                  <a:lnTo>
                    <a:pt x="341103" y="2357"/>
                  </a:lnTo>
                  <a:lnTo>
                    <a:pt x="318559" y="0"/>
                  </a:lnTo>
                  <a:lnTo>
                    <a:pt x="265958" y="8019"/>
                  </a:lnTo>
                  <a:lnTo>
                    <a:pt x="235638" y="23094"/>
                  </a:lnTo>
                  <a:lnTo>
                    <a:pt x="186114" y="66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21927" y="3842901"/>
              <a:ext cx="68645" cy="252685"/>
            </a:xfrm>
            <a:custGeom>
              <a:avLst/>
              <a:gdLst/>
              <a:ahLst/>
              <a:cxnLst/>
              <a:rect l="0" t="0" r="0" b="0"/>
              <a:pathLst>
                <a:path w="68645" h="252685">
                  <a:moveTo>
                    <a:pt x="10528" y="0"/>
                  </a:moveTo>
                  <a:lnTo>
                    <a:pt x="16118" y="16768"/>
                  </a:lnTo>
                  <a:lnTo>
                    <a:pt x="58997" y="74247"/>
                  </a:lnTo>
                  <a:lnTo>
                    <a:pt x="67165" y="101239"/>
                  </a:lnTo>
                  <a:lnTo>
                    <a:pt x="68644" y="143081"/>
                  </a:lnTo>
                  <a:lnTo>
                    <a:pt x="63264" y="166537"/>
                  </a:lnTo>
                  <a:lnTo>
                    <a:pt x="34183" y="22084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70606" y="3594608"/>
              <a:ext cx="311856" cy="297898"/>
            </a:xfrm>
            <a:custGeom>
              <a:avLst/>
              <a:gdLst/>
              <a:ahLst/>
              <a:cxnLst/>
              <a:rect l="0" t="0" r="0" b="0"/>
              <a:pathLst>
                <a:path w="311856" h="297898">
                  <a:moveTo>
                    <a:pt x="177705" y="27195"/>
                  </a:moveTo>
                  <a:lnTo>
                    <a:pt x="172115" y="10427"/>
                  </a:lnTo>
                  <a:lnTo>
                    <a:pt x="165790" y="5488"/>
                  </a:lnTo>
                  <a:lnTo>
                    <a:pt x="146283" y="0"/>
                  </a:lnTo>
                  <a:lnTo>
                    <a:pt x="114582" y="2499"/>
                  </a:lnTo>
                  <a:lnTo>
                    <a:pt x="82963" y="16238"/>
                  </a:lnTo>
                  <a:lnTo>
                    <a:pt x="42007" y="50247"/>
                  </a:lnTo>
                  <a:lnTo>
                    <a:pt x="18825" y="80428"/>
                  </a:lnTo>
                  <a:lnTo>
                    <a:pt x="5197" y="112768"/>
                  </a:lnTo>
                  <a:lnTo>
                    <a:pt x="0" y="165024"/>
                  </a:lnTo>
                  <a:lnTo>
                    <a:pt x="1629" y="192568"/>
                  </a:lnTo>
                  <a:lnTo>
                    <a:pt x="15699" y="232042"/>
                  </a:lnTo>
                  <a:lnTo>
                    <a:pt x="35856" y="259596"/>
                  </a:lnTo>
                  <a:lnTo>
                    <a:pt x="64705" y="281408"/>
                  </a:lnTo>
                  <a:lnTo>
                    <a:pt x="102369" y="294630"/>
                  </a:lnTo>
                  <a:lnTo>
                    <a:pt x="144334" y="297897"/>
                  </a:lnTo>
                  <a:lnTo>
                    <a:pt x="204085" y="289114"/>
                  </a:lnTo>
                  <a:lnTo>
                    <a:pt x="228034" y="280474"/>
                  </a:lnTo>
                  <a:lnTo>
                    <a:pt x="277096" y="242046"/>
                  </a:lnTo>
                  <a:lnTo>
                    <a:pt x="294241" y="209267"/>
                  </a:lnTo>
                  <a:lnTo>
                    <a:pt x="309345" y="163506"/>
                  </a:lnTo>
                  <a:lnTo>
                    <a:pt x="311855" y="125425"/>
                  </a:lnTo>
                  <a:lnTo>
                    <a:pt x="308297" y="102438"/>
                  </a:lnTo>
                  <a:lnTo>
                    <a:pt x="299696" y="83643"/>
                  </a:lnTo>
                  <a:lnTo>
                    <a:pt x="275111" y="52513"/>
                  </a:lnTo>
                  <a:lnTo>
                    <a:pt x="249070" y="36516"/>
                  </a:lnTo>
                  <a:lnTo>
                    <a:pt x="198761" y="27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55727" y="3640212"/>
              <a:ext cx="265080" cy="292980"/>
            </a:xfrm>
            <a:custGeom>
              <a:avLst/>
              <a:gdLst/>
              <a:ahLst/>
              <a:cxnLst/>
              <a:rect l="0" t="0" r="0" b="0"/>
              <a:pathLst>
                <a:path w="265080" h="292980">
                  <a:moveTo>
                    <a:pt x="118967" y="23705"/>
                  </a:moveTo>
                  <a:lnTo>
                    <a:pt x="96610" y="23705"/>
                  </a:lnTo>
                  <a:lnTo>
                    <a:pt x="87685" y="27214"/>
                  </a:lnTo>
                  <a:lnTo>
                    <a:pt x="43690" y="67667"/>
                  </a:lnTo>
                  <a:lnTo>
                    <a:pt x="12417" y="115533"/>
                  </a:lnTo>
                  <a:lnTo>
                    <a:pt x="2201" y="138217"/>
                  </a:lnTo>
                  <a:lnTo>
                    <a:pt x="0" y="163117"/>
                  </a:lnTo>
                  <a:lnTo>
                    <a:pt x="8120" y="217229"/>
                  </a:lnTo>
                  <a:lnTo>
                    <a:pt x="23213" y="253401"/>
                  </a:lnTo>
                  <a:lnTo>
                    <a:pt x="42502" y="280756"/>
                  </a:lnTo>
                  <a:lnTo>
                    <a:pt x="62366" y="290028"/>
                  </a:lnTo>
                  <a:lnTo>
                    <a:pt x="85622" y="292979"/>
                  </a:lnTo>
                  <a:lnTo>
                    <a:pt x="139792" y="282357"/>
                  </a:lnTo>
                  <a:lnTo>
                    <a:pt x="182092" y="266823"/>
                  </a:lnTo>
                  <a:lnTo>
                    <a:pt x="212540" y="241969"/>
                  </a:lnTo>
                  <a:lnTo>
                    <a:pt x="251710" y="191787"/>
                  </a:lnTo>
                  <a:lnTo>
                    <a:pt x="259852" y="164699"/>
                  </a:lnTo>
                  <a:lnTo>
                    <a:pt x="265079" y="105238"/>
                  </a:lnTo>
                  <a:lnTo>
                    <a:pt x="260395" y="68140"/>
                  </a:lnTo>
                  <a:lnTo>
                    <a:pt x="246009" y="34921"/>
                  </a:lnTo>
                  <a:lnTo>
                    <a:pt x="230412" y="19721"/>
                  </a:lnTo>
                  <a:lnTo>
                    <a:pt x="191803" y="431"/>
                  </a:lnTo>
                  <a:lnTo>
                    <a:pt x="181563" y="0"/>
                  </a:lnTo>
                  <a:lnTo>
                    <a:pt x="140024" y="13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03845" y="3668856"/>
              <a:ext cx="345741" cy="307496"/>
            </a:xfrm>
            <a:custGeom>
              <a:avLst/>
              <a:gdLst/>
              <a:ahLst/>
              <a:cxnLst/>
              <a:rect l="0" t="0" r="0" b="0"/>
              <a:pathLst>
                <a:path w="345741" h="307496">
                  <a:moveTo>
                    <a:pt x="160403" y="5589"/>
                  </a:moveTo>
                  <a:lnTo>
                    <a:pt x="143636" y="0"/>
                  </a:lnTo>
                  <a:lnTo>
                    <a:pt x="105263" y="2114"/>
                  </a:lnTo>
                  <a:lnTo>
                    <a:pt x="79744" y="13403"/>
                  </a:lnTo>
                  <a:lnTo>
                    <a:pt x="34766" y="49247"/>
                  </a:lnTo>
                  <a:lnTo>
                    <a:pt x="13863" y="79746"/>
                  </a:lnTo>
                  <a:lnTo>
                    <a:pt x="261" y="116599"/>
                  </a:lnTo>
                  <a:lnTo>
                    <a:pt x="0" y="162743"/>
                  </a:lnTo>
                  <a:lnTo>
                    <a:pt x="7331" y="207871"/>
                  </a:lnTo>
                  <a:lnTo>
                    <a:pt x="19842" y="233533"/>
                  </a:lnTo>
                  <a:lnTo>
                    <a:pt x="56469" y="278603"/>
                  </a:lnTo>
                  <a:lnTo>
                    <a:pt x="79895" y="293824"/>
                  </a:lnTo>
                  <a:lnTo>
                    <a:pt x="107074" y="303320"/>
                  </a:lnTo>
                  <a:lnTo>
                    <a:pt x="152921" y="307495"/>
                  </a:lnTo>
                  <a:lnTo>
                    <a:pt x="212060" y="295965"/>
                  </a:lnTo>
                  <a:lnTo>
                    <a:pt x="244339" y="286079"/>
                  </a:lnTo>
                  <a:lnTo>
                    <a:pt x="262439" y="272971"/>
                  </a:lnTo>
                  <a:lnTo>
                    <a:pt x="307517" y="215601"/>
                  </a:lnTo>
                  <a:lnTo>
                    <a:pt x="335822" y="168346"/>
                  </a:lnTo>
                  <a:lnTo>
                    <a:pt x="345740" y="127773"/>
                  </a:lnTo>
                  <a:lnTo>
                    <a:pt x="343090" y="91705"/>
                  </a:lnTo>
                  <a:lnTo>
                    <a:pt x="329307" y="58791"/>
                  </a:lnTo>
                  <a:lnTo>
                    <a:pt x="310405" y="32401"/>
                  </a:lnTo>
                  <a:lnTo>
                    <a:pt x="284397" y="15354"/>
                  </a:lnTo>
                  <a:lnTo>
                    <a:pt x="228580" y="6875"/>
                  </a:lnTo>
                  <a:lnTo>
                    <a:pt x="202517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14558" y="3412176"/>
              <a:ext cx="3478982" cy="883393"/>
            </a:xfrm>
            <a:custGeom>
              <a:avLst/>
              <a:gdLst/>
              <a:ahLst/>
              <a:cxnLst/>
              <a:rect l="0" t="0" r="0" b="0"/>
              <a:pathLst>
                <a:path w="3478982" h="883393">
                  <a:moveTo>
                    <a:pt x="1560012" y="41171"/>
                  </a:moveTo>
                  <a:lnTo>
                    <a:pt x="1499281" y="26516"/>
                  </a:lnTo>
                  <a:lnTo>
                    <a:pt x="1438355" y="21378"/>
                  </a:lnTo>
                  <a:lnTo>
                    <a:pt x="1378140" y="17244"/>
                  </a:lnTo>
                  <a:lnTo>
                    <a:pt x="1327529" y="11855"/>
                  </a:lnTo>
                  <a:lnTo>
                    <a:pt x="1275488" y="10258"/>
                  </a:lnTo>
                  <a:lnTo>
                    <a:pt x="1223024" y="9784"/>
                  </a:lnTo>
                  <a:lnTo>
                    <a:pt x="1167315" y="12764"/>
                  </a:lnTo>
                  <a:lnTo>
                    <a:pt x="1125777" y="16847"/>
                  </a:lnTo>
                  <a:lnTo>
                    <a:pt x="1080020" y="18662"/>
                  </a:lnTo>
                  <a:lnTo>
                    <a:pt x="1035506" y="22588"/>
                  </a:lnTo>
                  <a:lnTo>
                    <a:pt x="992326" y="28232"/>
                  </a:lnTo>
                  <a:lnTo>
                    <a:pt x="949738" y="34641"/>
                  </a:lnTo>
                  <a:lnTo>
                    <a:pt x="904294" y="38269"/>
                  </a:lnTo>
                  <a:lnTo>
                    <a:pt x="857970" y="41051"/>
                  </a:lnTo>
                  <a:lnTo>
                    <a:pt x="813985" y="46186"/>
                  </a:lnTo>
                  <a:lnTo>
                    <a:pt x="771039" y="52369"/>
                  </a:lnTo>
                  <a:lnTo>
                    <a:pt x="728556" y="59016"/>
                  </a:lnTo>
                  <a:lnTo>
                    <a:pt x="665177" y="70505"/>
                  </a:lnTo>
                  <a:lnTo>
                    <a:pt x="601944" y="88207"/>
                  </a:lnTo>
                  <a:lnTo>
                    <a:pt x="538755" y="108270"/>
                  </a:lnTo>
                  <a:lnTo>
                    <a:pt x="475579" y="130202"/>
                  </a:lnTo>
                  <a:lnTo>
                    <a:pt x="412406" y="158407"/>
                  </a:lnTo>
                  <a:lnTo>
                    <a:pt x="349235" y="187822"/>
                  </a:lnTo>
                  <a:lnTo>
                    <a:pt x="287233" y="213044"/>
                  </a:lnTo>
                  <a:lnTo>
                    <a:pt x="232468" y="242225"/>
                  </a:lnTo>
                  <a:lnTo>
                    <a:pt x="171448" y="280407"/>
                  </a:lnTo>
                  <a:lnTo>
                    <a:pt x="108623" y="325273"/>
                  </a:lnTo>
                  <a:lnTo>
                    <a:pt x="52449" y="370741"/>
                  </a:lnTo>
                  <a:lnTo>
                    <a:pt x="31491" y="393195"/>
                  </a:lnTo>
                  <a:lnTo>
                    <a:pt x="3899" y="447447"/>
                  </a:lnTo>
                  <a:lnTo>
                    <a:pt x="0" y="477151"/>
                  </a:lnTo>
                  <a:lnTo>
                    <a:pt x="7029" y="532702"/>
                  </a:lnTo>
                  <a:lnTo>
                    <a:pt x="27522" y="577794"/>
                  </a:lnTo>
                  <a:lnTo>
                    <a:pt x="66999" y="617021"/>
                  </a:lnTo>
                  <a:lnTo>
                    <a:pt x="127017" y="657885"/>
                  </a:lnTo>
                  <a:lnTo>
                    <a:pt x="189037" y="679311"/>
                  </a:lnTo>
                  <a:lnTo>
                    <a:pt x="247314" y="696941"/>
                  </a:lnTo>
                  <a:lnTo>
                    <a:pt x="309215" y="717018"/>
                  </a:lnTo>
                  <a:lnTo>
                    <a:pt x="357914" y="728592"/>
                  </a:lnTo>
                  <a:lnTo>
                    <a:pt x="409388" y="739431"/>
                  </a:lnTo>
                  <a:lnTo>
                    <a:pt x="461684" y="750051"/>
                  </a:lnTo>
                  <a:lnTo>
                    <a:pt x="514224" y="760606"/>
                  </a:lnTo>
                  <a:lnTo>
                    <a:pt x="572426" y="765554"/>
                  </a:lnTo>
                  <a:lnTo>
                    <a:pt x="634124" y="772609"/>
                  </a:lnTo>
                  <a:lnTo>
                    <a:pt x="696858" y="776519"/>
                  </a:lnTo>
                  <a:lnTo>
                    <a:pt x="759900" y="783267"/>
                  </a:lnTo>
                  <a:lnTo>
                    <a:pt x="823033" y="787087"/>
                  </a:lnTo>
                  <a:lnTo>
                    <a:pt x="868257" y="787980"/>
                  </a:lnTo>
                  <a:lnTo>
                    <a:pt x="915653" y="788377"/>
                  </a:lnTo>
                  <a:lnTo>
                    <a:pt x="964014" y="788553"/>
                  </a:lnTo>
                  <a:lnTo>
                    <a:pt x="1009685" y="791751"/>
                  </a:lnTo>
                  <a:lnTo>
                    <a:pt x="1054549" y="795902"/>
                  </a:lnTo>
                  <a:lnTo>
                    <a:pt x="1101785" y="797747"/>
                  </a:lnTo>
                  <a:lnTo>
                    <a:pt x="1146955" y="801686"/>
                  </a:lnTo>
                  <a:lnTo>
                    <a:pt x="1191597" y="806167"/>
                  </a:lnTo>
                  <a:lnTo>
                    <a:pt x="1238734" y="808158"/>
                  </a:lnTo>
                  <a:lnTo>
                    <a:pt x="1286980" y="809043"/>
                  </a:lnTo>
                  <a:lnTo>
                    <a:pt x="1336889" y="809436"/>
                  </a:lnTo>
                  <a:lnTo>
                    <a:pt x="1390266" y="809611"/>
                  </a:lnTo>
                  <a:lnTo>
                    <a:pt x="1442065" y="809689"/>
                  </a:lnTo>
                  <a:lnTo>
                    <a:pt x="1493553" y="809724"/>
                  </a:lnTo>
                  <a:lnTo>
                    <a:pt x="1547632" y="809739"/>
                  </a:lnTo>
                  <a:lnTo>
                    <a:pt x="1599743" y="809746"/>
                  </a:lnTo>
                  <a:lnTo>
                    <a:pt x="1651370" y="809749"/>
                  </a:lnTo>
                  <a:lnTo>
                    <a:pt x="1705510" y="809750"/>
                  </a:lnTo>
                  <a:lnTo>
                    <a:pt x="1757649" y="809751"/>
                  </a:lnTo>
                  <a:lnTo>
                    <a:pt x="1809287" y="809751"/>
                  </a:lnTo>
                  <a:lnTo>
                    <a:pt x="1863433" y="809751"/>
                  </a:lnTo>
                  <a:lnTo>
                    <a:pt x="1918694" y="809751"/>
                  </a:lnTo>
                  <a:lnTo>
                    <a:pt x="1973280" y="810921"/>
                  </a:lnTo>
                  <a:lnTo>
                    <a:pt x="2024836" y="815340"/>
                  </a:lnTo>
                  <a:lnTo>
                    <a:pt x="2075046" y="821204"/>
                  </a:lnTo>
                  <a:lnTo>
                    <a:pt x="2125828" y="826540"/>
                  </a:lnTo>
                  <a:lnTo>
                    <a:pt x="2179593" y="828911"/>
                  </a:lnTo>
                  <a:lnTo>
                    <a:pt x="2231564" y="829965"/>
                  </a:lnTo>
                  <a:lnTo>
                    <a:pt x="2283129" y="831604"/>
                  </a:lnTo>
                  <a:lnTo>
                    <a:pt x="2337242" y="836231"/>
                  </a:lnTo>
                  <a:lnTo>
                    <a:pt x="2389368" y="839067"/>
                  </a:lnTo>
                  <a:lnTo>
                    <a:pt x="2441002" y="840328"/>
                  </a:lnTo>
                  <a:lnTo>
                    <a:pt x="2495145" y="840888"/>
                  </a:lnTo>
                  <a:lnTo>
                    <a:pt x="2547285" y="844257"/>
                  </a:lnTo>
                  <a:lnTo>
                    <a:pt x="2597754" y="849653"/>
                  </a:lnTo>
                  <a:lnTo>
                    <a:pt x="2647481" y="855951"/>
                  </a:lnTo>
                  <a:lnTo>
                    <a:pt x="2696878" y="859530"/>
                  </a:lnTo>
                  <a:lnTo>
                    <a:pt x="2744959" y="862291"/>
                  </a:lnTo>
                  <a:lnTo>
                    <a:pt x="2789725" y="867417"/>
                  </a:lnTo>
                  <a:lnTo>
                    <a:pt x="2836137" y="870475"/>
                  </a:lnTo>
                  <a:lnTo>
                    <a:pt x="2884060" y="871835"/>
                  </a:lnTo>
                  <a:lnTo>
                    <a:pt x="2932656" y="872439"/>
                  </a:lnTo>
                  <a:lnTo>
                    <a:pt x="2978430" y="875827"/>
                  </a:lnTo>
                  <a:lnTo>
                    <a:pt x="3022171" y="880062"/>
                  </a:lnTo>
                  <a:lnTo>
                    <a:pt x="3065008" y="881944"/>
                  </a:lnTo>
                  <a:lnTo>
                    <a:pt x="3107444" y="882781"/>
                  </a:lnTo>
                  <a:lnTo>
                    <a:pt x="3167676" y="883252"/>
                  </a:lnTo>
                  <a:lnTo>
                    <a:pt x="3219448" y="883392"/>
                  </a:lnTo>
                  <a:lnTo>
                    <a:pt x="3278862" y="877850"/>
                  </a:lnTo>
                  <a:lnTo>
                    <a:pt x="3332720" y="868793"/>
                  </a:lnTo>
                  <a:lnTo>
                    <a:pt x="3381953" y="853112"/>
                  </a:lnTo>
                  <a:lnTo>
                    <a:pt x="3438171" y="818446"/>
                  </a:lnTo>
                  <a:lnTo>
                    <a:pt x="3457738" y="798408"/>
                  </a:lnTo>
                  <a:lnTo>
                    <a:pt x="3476317" y="761806"/>
                  </a:lnTo>
                  <a:lnTo>
                    <a:pt x="3478981" y="735020"/>
                  </a:lnTo>
                  <a:lnTo>
                    <a:pt x="3473925" y="706347"/>
                  </a:lnTo>
                  <a:lnTo>
                    <a:pt x="3445203" y="649639"/>
                  </a:lnTo>
                  <a:lnTo>
                    <a:pt x="3395514" y="592650"/>
                  </a:lnTo>
                  <a:lnTo>
                    <a:pt x="3338715" y="541026"/>
                  </a:lnTo>
                  <a:lnTo>
                    <a:pt x="3288687" y="503336"/>
                  </a:lnTo>
                  <a:lnTo>
                    <a:pt x="3233745" y="462096"/>
                  </a:lnTo>
                  <a:lnTo>
                    <a:pt x="3177832" y="420154"/>
                  </a:lnTo>
                  <a:lnTo>
                    <a:pt x="3130170" y="394188"/>
                  </a:lnTo>
                  <a:lnTo>
                    <a:pt x="3079003" y="366087"/>
                  </a:lnTo>
                  <a:lnTo>
                    <a:pt x="3026798" y="335534"/>
                  </a:lnTo>
                  <a:lnTo>
                    <a:pt x="2974285" y="304254"/>
                  </a:lnTo>
                  <a:lnTo>
                    <a:pt x="2916092" y="272759"/>
                  </a:lnTo>
                  <a:lnTo>
                    <a:pt x="2854396" y="246790"/>
                  </a:lnTo>
                  <a:lnTo>
                    <a:pt x="2791662" y="218688"/>
                  </a:lnTo>
                  <a:lnTo>
                    <a:pt x="2746531" y="201566"/>
                  </a:lnTo>
                  <a:lnTo>
                    <a:pt x="2699176" y="184987"/>
                  </a:lnTo>
                  <a:lnTo>
                    <a:pt x="2650833" y="165921"/>
                  </a:lnTo>
                  <a:lnTo>
                    <a:pt x="2602052" y="148868"/>
                  </a:lnTo>
                  <a:lnTo>
                    <a:pt x="2551905" y="133490"/>
                  </a:lnTo>
                  <a:lnTo>
                    <a:pt x="2498422" y="118856"/>
                  </a:lnTo>
                  <a:lnTo>
                    <a:pt x="2446576" y="104553"/>
                  </a:lnTo>
                  <a:lnTo>
                    <a:pt x="2395067" y="90398"/>
                  </a:lnTo>
                  <a:lnTo>
                    <a:pt x="2340979" y="76308"/>
                  </a:lnTo>
                  <a:lnTo>
                    <a:pt x="2285744" y="65366"/>
                  </a:lnTo>
                  <a:lnTo>
                    <a:pt x="2230000" y="55434"/>
                  </a:lnTo>
                  <a:lnTo>
                    <a:pt x="2174029" y="43220"/>
                  </a:lnTo>
                  <a:lnTo>
                    <a:pt x="2114838" y="33113"/>
                  </a:lnTo>
                  <a:lnTo>
                    <a:pt x="2054606" y="24721"/>
                  </a:lnTo>
                  <a:lnTo>
                    <a:pt x="1996640" y="17092"/>
                  </a:lnTo>
                  <a:lnTo>
                    <a:pt x="1936563" y="9802"/>
                  </a:lnTo>
                  <a:lnTo>
                    <a:pt x="1874767" y="3832"/>
                  </a:lnTo>
                  <a:lnTo>
                    <a:pt x="1812207" y="1179"/>
                  </a:lnTo>
                  <a:lnTo>
                    <a:pt x="1749307" y="0"/>
                  </a:lnTo>
                  <a:lnTo>
                    <a:pt x="1686257" y="646"/>
                  </a:lnTo>
                  <a:lnTo>
                    <a:pt x="1623140" y="4832"/>
                  </a:lnTo>
                  <a:lnTo>
                    <a:pt x="1590398" y="6417"/>
                  </a:lnTo>
                  <a:lnTo>
                    <a:pt x="1556873" y="7473"/>
                  </a:lnTo>
                  <a:lnTo>
                    <a:pt x="1522824" y="8177"/>
                  </a:lnTo>
                  <a:lnTo>
                    <a:pt x="1489597" y="9816"/>
                  </a:lnTo>
                  <a:lnTo>
                    <a:pt x="1456916" y="12079"/>
                  </a:lnTo>
                  <a:lnTo>
                    <a:pt x="1393698" y="16543"/>
                  </a:lnTo>
                  <a:lnTo>
                    <a:pt x="1334406" y="18526"/>
                  </a:lnTo>
                  <a:lnTo>
                    <a:pt x="1289337" y="22528"/>
                  </a:lnTo>
                  <a:lnTo>
                    <a:pt x="1233628" y="30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2232041" y="2168870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426079" y="425811"/>
            <a:ext cx="9186440" cy="929256"/>
            <a:chOff x="426079" y="425811"/>
            <a:chExt cx="9186440" cy="929256"/>
          </a:xfrm>
        </p:grpSpPr>
        <p:sp>
          <p:nvSpPr>
            <p:cNvPr id="2" name="Freeform 1"/>
            <p:cNvSpPr/>
            <p:nvPr/>
          </p:nvSpPr>
          <p:spPr>
            <a:xfrm>
              <a:off x="547481" y="467925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1170" y="50433"/>
                  </a:lnTo>
                  <a:lnTo>
                    <a:pt x="7236" y="108920"/>
                  </a:lnTo>
                  <a:lnTo>
                    <a:pt x="9065" y="154084"/>
                  </a:lnTo>
                  <a:lnTo>
                    <a:pt x="9878" y="201453"/>
                  </a:lnTo>
                  <a:lnTo>
                    <a:pt x="10240" y="248632"/>
                  </a:lnTo>
                  <a:lnTo>
                    <a:pt x="11613" y="311145"/>
                  </a:lnTo>
                  <a:lnTo>
                    <a:pt x="18845" y="371727"/>
                  </a:lnTo>
                  <a:lnTo>
                    <a:pt x="20620" y="433736"/>
                  </a:lnTo>
                  <a:lnTo>
                    <a:pt x="21057" y="463254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6079" y="428786"/>
              <a:ext cx="405673" cy="512923"/>
            </a:xfrm>
            <a:custGeom>
              <a:avLst/>
              <a:gdLst/>
              <a:ahLst/>
              <a:cxnLst/>
              <a:rect l="0" t="0" r="0" b="0"/>
              <a:pathLst>
                <a:path w="405673" h="512923">
                  <a:moveTo>
                    <a:pt x="5589" y="133896"/>
                  </a:moveTo>
                  <a:lnTo>
                    <a:pt x="0" y="117128"/>
                  </a:lnTo>
                  <a:lnTo>
                    <a:pt x="375" y="99537"/>
                  </a:lnTo>
                  <a:lnTo>
                    <a:pt x="5611" y="81191"/>
                  </a:lnTo>
                  <a:lnTo>
                    <a:pt x="34592" y="43103"/>
                  </a:lnTo>
                  <a:lnTo>
                    <a:pt x="70329" y="15832"/>
                  </a:lnTo>
                  <a:lnTo>
                    <a:pt x="101980" y="3118"/>
                  </a:lnTo>
                  <a:lnTo>
                    <a:pt x="139304" y="0"/>
                  </a:lnTo>
                  <a:lnTo>
                    <a:pt x="200275" y="11917"/>
                  </a:lnTo>
                  <a:lnTo>
                    <a:pt x="245517" y="26440"/>
                  </a:lnTo>
                  <a:lnTo>
                    <a:pt x="270611" y="45255"/>
                  </a:lnTo>
                  <a:lnTo>
                    <a:pt x="291694" y="72537"/>
                  </a:lnTo>
                  <a:lnTo>
                    <a:pt x="301593" y="92587"/>
                  </a:lnTo>
                  <a:lnTo>
                    <a:pt x="302564" y="134784"/>
                  </a:lnTo>
                  <a:lnTo>
                    <a:pt x="292411" y="191870"/>
                  </a:lnTo>
                  <a:lnTo>
                    <a:pt x="276021" y="238154"/>
                  </a:lnTo>
                  <a:lnTo>
                    <a:pt x="245011" y="281092"/>
                  </a:lnTo>
                  <a:lnTo>
                    <a:pt x="215349" y="307231"/>
                  </a:lnTo>
                  <a:lnTo>
                    <a:pt x="191622" y="316219"/>
                  </a:lnTo>
                  <a:lnTo>
                    <a:pt x="178744" y="318615"/>
                  </a:lnTo>
                  <a:lnTo>
                    <a:pt x="172498" y="322553"/>
                  </a:lnTo>
                  <a:lnTo>
                    <a:pt x="170674" y="327517"/>
                  </a:lnTo>
                  <a:lnTo>
                    <a:pt x="171798" y="333167"/>
                  </a:lnTo>
                  <a:lnTo>
                    <a:pt x="203156" y="378371"/>
                  </a:lnTo>
                  <a:lnTo>
                    <a:pt x="262037" y="439164"/>
                  </a:lnTo>
                  <a:lnTo>
                    <a:pt x="321774" y="483363"/>
                  </a:lnTo>
                  <a:lnTo>
                    <a:pt x="382304" y="507804"/>
                  </a:lnTo>
                  <a:lnTo>
                    <a:pt x="405672" y="512922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6672" y="729169"/>
              <a:ext cx="168048" cy="224747"/>
            </a:xfrm>
            <a:custGeom>
              <a:avLst/>
              <a:gdLst/>
              <a:ahLst/>
              <a:cxnLst/>
              <a:rect l="0" t="0" r="0" b="0"/>
              <a:pathLst>
                <a:path w="168048" h="224747">
                  <a:moveTo>
                    <a:pt x="97721" y="33554"/>
                  </a:moveTo>
                  <a:lnTo>
                    <a:pt x="92132" y="16787"/>
                  </a:lnTo>
                  <a:lnTo>
                    <a:pt x="80029" y="5435"/>
                  </a:lnTo>
                  <a:lnTo>
                    <a:pt x="71888" y="770"/>
                  </a:lnTo>
                  <a:lnTo>
                    <a:pt x="62952" y="0"/>
                  </a:lnTo>
                  <a:lnTo>
                    <a:pt x="43664" y="5383"/>
                  </a:lnTo>
                  <a:lnTo>
                    <a:pt x="26512" y="21814"/>
                  </a:lnTo>
                  <a:lnTo>
                    <a:pt x="6822" y="57372"/>
                  </a:lnTo>
                  <a:lnTo>
                    <a:pt x="0" y="83914"/>
                  </a:lnTo>
                  <a:lnTo>
                    <a:pt x="5152" y="135962"/>
                  </a:lnTo>
                  <a:lnTo>
                    <a:pt x="17261" y="169572"/>
                  </a:lnTo>
                  <a:lnTo>
                    <a:pt x="30375" y="189933"/>
                  </a:lnTo>
                  <a:lnTo>
                    <a:pt x="57490" y="213380"/>
                  </a:lnTo>
                  <a:lnTo>
                    <a:pt x="77501" y="223831"/>
                  </a:lnTo>
                  <a:lnTo>
                    <a:pt x="87750" y="224746"/>
                  </a:lnTo>
                  <a:lnTo>
                    <a:pt x="108497" y="219524"/>
                  </a:lnTo>
                  <a:lnTo>
                    <a:pt x="139909" y="203430"/>
                  </a:lnTo>
                  <a:lnTo>
                    <a:pt x="154686" y="187433"/>
                  </a:lnTo>
                  <a:lnTo>
                    <a:pt x="163983" y="167456"/>
                  </a:lnTo>
                  <a:lnTo>
                    <a:pt x="168047" y="129901"/>
                  </a:lnTo>
                  <a:lnTo>
                    <a:pt x="161192" y="91477"/>
                  </a:lnTo>
                  <a:lnTo>
                    <a:pt x="144863" y="64235"/>
                  </a:lnTo>
                  <a:lnTo>
                    <a:pt x="125207" y="42515"/>
                  </a:lnTo>
                  <a:lnTo>
                    <a:pt x="97721" y="2302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1670" y="752195"/>
              <a:ext cx="132461" cy="200157"/>
            </a:xfrm>
            <a:custGeom>
              <a:avLst/>
              <a:gdLst/>
              <a:ahLst/>
              <a:cxnLst/>
              <a:rect l="0" t="0" r="0" b="0"/>
              <a:pathLst>
                <a:path w="132461" h="200157">
                  <a:moveTo>
                    <a:pt x="9065" y="0"/>
                  </a:moveTo>
                  <a:lnTo>
                    <a:pt x="0" y="58617"/>
                  </a:lnTo>
                  <a:lnTo>
                    <a:pt x="7231" y="111621"/>
                  </a:lnTo>
                  <a:lnTo>
                    <a:pt x="23044" y="157099"/>
                  </a:lnTo>
                  <a:lnTo>
                    <a:pt x="48351" y="194288"/>
                  </a:lnTo>
                  <a:lnTo>
                    <a:pt x="57483" y="198546"/>
                  </a:lnTo>
                  <a:lnTo>
                    <a:pt x="80107" y="200156"/>
                  </a:lnTo>
                  <a:lnTo>
                    <a:pt x="99521" y="193853"/>
                  </a:lnTo>
                  <a:lnTo>
                    <a:pt x="107973" y="188897"/>
                  </a:lnTo>
                  <a:lnTo>
                    <a:pt x="120485" y="174031"/>
                  </a:lnTo>
                  <a:lnTo>
                    <a:pt x="125459" y="165154"/>
                  </a:lnTo>
                  <a:lnTo>
                    <a:pt x="132460" y="124713"/>
                  </a:lnTo>
                  <a:lnTo>
                    <a:pt x="126419" y="68222"/>
                  </a:lnTo>
                  <a:lnTo>
                    <a:pt x="113961" y="25174"/>
                  </a:lnTo>
                  <a:lnTo>
                    <a:pt x="103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0248" y="762302"/>
              <a:ext cx="175986" cy="212878"/>
            </a:xfrm>
            <a:custGeom>
              <a:avLst/>
              <a:gdLst/>
              <a:ahLst/>
              <a:cxnLst/>
              <a:rect l="0" t="0" r="0" b="0"/>
              <a:pathLst>
                <a:path w="175986" h="212878">
                  <a:moveTo>
                    <a:pt x="0" y="32007"/>
                  </a:moveTo>
                  <a:lnTo>
                    <a:pt x="0" y="80938"/>
                  </a:lnTo>
                  <a:lnTo>
                    <a:pt x="5589" y="140068"/>
                  </a:lnTo>
                  <a:lnTo>
                    <a:pt x="21331" y="199442"/>
                  </a:lnTo>
                  <a:lnTo>
                    <a:pt x="25858" y="212877"/>
                  </a:lnTo>
                  <a:lnTo>
                    <a:pt x="13107" y="154210"/>
                  </a:lnTo>
                  <a:lnTo>
                    <a:pt x="11038" y="101379"/>
                  </a:lnTo>
                  <a:lnTo>
                    <a:pt x="16269" y="59841"/>
                  </a:lnTo>
                  <a:lnTo>
                    <a:pt x="25168" y="38138"/>
                  </a:lnTo>
                  <a:lnTo>
                    <a:pt x="49945" y="5142"/>
                  </a:lnTo>
                  <a:lnTo>
                    <a:pt x="57863" y="1229"/>
                  </a:lnTo>
                  <a:lnTo>
                    <a:pt x="76020" y="0"/>
                  </a:lnTo>
                  <a:lnTo>
                    <a:pt x="105972" y="11475"/>
                  </a:lnTo>
                  <a:lnTo>
                    <a:pt x="131485" y="35282"/>
                  </a:lnTo>
                  <a:lnTo>
                    <a:pt x="159897" y="75938"/>
                  </a:lnTo>
                  <a:lnTo>
                    <a:pt x="172809" y="114303"/>
                  </a:lnTo>
                  <a:lnTo>
                    <a:pt x="175985" y="152967"/>
                  </a:lnTo>
                  <a:lnTo>
                    <a:pt x="168456" y="189934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5741" y="518791"/>
              <a:ext cx="162455" cy="469119"/>
            </a:xfrm>
            <a:custGeom>
              <a:avLst/>
              <a:gdLst/>
              <a:ahLst/>
              <a:cxnLst/>
              <a:rect l="0" t="0" r="0" b="0"/>
              <a:pathLst>
                <a:path w="162455" h="469119">
                  <a:moveTo>
                    <a:pt x="111947" y="349217"/>
                  </a:moveTo>
                  <a:lnTo>
                    <a:pt x="126602" y="296190"/>
                  </a:lnTo>
                  <a:lnTo>
                    <a:pt x="123920" y="275347"/>
                  </a:lnTo>
                  <a:lnTo>
                    <a:pt x="109256" y="247001"/>
                  </a:lnTo>
                  <a:lnTo>
                    <a:pt x="103134" y="238959"/>
                  </a:lnTo>
                  <a:lnTo>
                    <a:pt x="95543" y="234768"/>
                  </a:lnTo>
                  <a:lnTo>
                    <a:pt x="77751" y="233230"/>
                  </a:lnTo>
                  <a:lnTo>
                    <a:pt x="61264" y="239566"/>
                  </a:lnTo>
                  <a:lnTo>
                    <a:pt x="53592" y="244531"/>
                  </a:lnTo>
                  <a:lnTo>
                    <a:pt x="41948" y="259406"/>
                  </a:lnTo>
                  <a:lnTo>
                    <a:pt x="13952" y="310094"/>
                  </a:lnTo>
                  <a:lnTo>
                    <a:pt x="0" y="369132"/>
                  </a:lnTo>
                  <a:lnTo>
                    <a:pt x="399" y="408930"/>
                  </a:lnTo>
                  <a:lnTo>
                    <a:pt x="6218" y="431908"/>
                  </a:lnTo>
                  <a:lnTo>
                    <a:pt x="16604" y="453819"/>
                  </a:lnTo>
                  <a:lnTo>
                    <a:pt x="24988" y="461066"/>
                  </a:lnTo>
                  <a:lnTo>
                    <a:pt x="46783" y="469118"/>
                  </a:lnTo>
                  <a:lnTo>
                    <a:pt x="56806" y="468925"/>
                  </a:lnTo>
                  <a:lnTo>
                    <a:pt x="74182" y="462472"/>
                  </a:lnTo>
                  <a:lnTo>
                    <a:pt x="97118" y="445685"/>
                  </a:lnTo>
                  <a:lnTo>
                    <a:pt x="118732" y="414715"/>
                  </a:lnTo>
                  <a:lnTo>
                    <a:pt x="142578" y="351719"/>
                  </a:lnTo>
                  <a:lnTo>
                    <a:pt x="157382" y="290830"/>
                  </a:lnTo>
                  <a:lnTo>
                    <a:pt x="162454" y="237291"/>
                  </a:lnTo>
                  <a:lnTo>
                    <a:pt x="156932" y="180099"/>
                  </a:lnTo>
                  <a:lnTo>
                    <a:pt x="153742" y="128313"/>
                  </a:lnTo>
                  <a:lnTo>
                    <a:pt x="142777" y="71355"/>
                  </a:lnTo>
                  <a:lnTo>
                    <a:pt x="129346" y="10061"/>
                  </a:lnTo>
                  <a:lnTo>
                    <a:pt x="123546" y="2621"/>
                  </a:lnTo>
                  <a:lnTo>
                    <a:pt x="116170" y="0"/>
                  </a:lnTo>
                  <a:lnTo>
                    <a:pt x="107744" y="592"/>
                  </a:lnTo>
                  <a:lnTo>
                    <a:pt x="102126" y="8006"/>
                  </a:lnTo>
                  <a:lnTo>
                    <a:pt x="94219" y="50806"/>
                  </a:lnTo>
                  <a:lnTo>
                    <a:pt x="94216" y="101052"/>
                  </a:lnTo>
                  <a:lnTo>
                    <a:pt x="105654" y="152984"/>
                  </a:lnTo>
                  <a:lnTo>
                    <a:pt x="111253" y="203077"/>
                  </a:lnTo>
                  <a:lnTo>
                    <a:pt x="123032" y="258869"/>
                  </a:lnTo>
                  <a:lnTo>
                    <a:pt x="136624" y="319932"/>
                  </a:lnTo>
                  <a:lnTo>
                    <a:pt x="143533" y="349217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9279" y="425811"/>
              <a:ext cx="330690" cy="553589"/>
            </a:xfrm>
            <a:custGeom>
              <a:avLst/>
              <a:gdLst/>
              <a:ahLst/>
              <a:cxnLst/>
              <a:rect l="0" t="0" r="0" b="0"/>
              <a:pathLst>
                <a:path w="330690" h="553589">
                  <a:moveTo>
                    <a:pt x="67477" y="0"/>
                  </a:moveTo>
                  <a:lnTo>
                    <a:pt x="56299" y="11179"/>
                  </a:lnTo>
                  <a:lnTo>
                    <a:pt x="43758" y="40487"/>
                  </a:lnTo>
                  <a:lnTo>
                    <a:pt x="36275" y="92312"/>
                  </a:lnTo>
                  <a:lnTo>
                    <a:pt x="24745" y="144490"/>
                  </a:lnTo>
                  <a:lnTo>
                    <a:pt x="11203" y="188939"/>
                  </a:lnTo>
                  <a:lnTo>
                    <a:pt x="7734" y="191470"/>
                  </a:lnTo>
                  <a:lnTo>
                    <a:pt x="4252" y="188478"/>
                  </a:lnTo>
                  <a:lnTo>
                    <a:pt x="760" y="181804"/>
                  </a:lnTo>
                  <a:lnTo>
                    <a:pt x="0" y="165030"/>
                  </a:lnTo>
                  <a:lnTo>
                    <a:pt x="4732" y="145877"/>
                  </a:lnTo>
                  <a:lnTo>
                    <a:pt x="38951" y="88967"/>
                  </a:lnTo>
                  <a:lnTo>
                    <a:pt x="58308" y="71517"/>
                  </a:lnTo>
                  <a:lnTo>
                    <a:pt x="68383" y="65225"/>
                  </a:lnTo>
                  <a:lnTo>
                    <a:pt x="88937" y="61355"/>
                  </a:lnTo>
                  <a:lnTo>
                    <a:pt x="109770" y="64704"/>
                  </a:lnTo>
                  <a:lnTo>
                    <a:pt x="140060" y="79743"/>
                  </a:lnTo>
                  <a:lnTo>
                    <a:pt x="156668" y="92373"/>
                  </a:lnTo>
                  <a:lnTo>
                    <a:pt x="168728" y="112025"/>
                  </a:lnTo>
                  <a:lnTo>
                    <a:pt x="189778" y="175193"/>
                  </a:lnTo>
                  <a:lnTo>
                    <a:pt x="201123" y="226589"/>
                  </a:lnTo>
                  <a:lnTo>
                    <a:pt x="203392" y="275368"/>
                  </a:lnTo>
                  <a:lnTo>
                    <a:pt x="200945" y="326866"/>
                  </a:lnTo>
                  <a:lnTo>
                    <a:pt x="195930" y="382289"/>
                  </a:lnTo>
                  <a:lnTo>
                    <a:pt x="188205" y="436925"/>
                  </a:lnTo>
                  <a:lnTo>
                    <a:pt x="164634" y="491719"/>
                  </a:lnTo>
                  <a:lnTo>
                    <a:pt x="136278" y="527932"/>
                  </a:lnTo>
                  <a:lnTo>
                    <a:pt x="117942" y="543082"/>
                  </a:lnTo>
                  <a:lnTo>
                    <a:pt x="94975" y="551376"/>
                  </a:lnTo>
                  <a:lnTo>
                    <a:pt x="82299" y="553588"/>
                  </a:lnTo>
                  <a:lnTo>
                    <a:pt x="58857" y="549806"/>
                  </a:lnTo>
                  <a:lnTo>
                    <a:pt x="29048" y="534523"/>
                  </a:lnTo>
                  <a:lnTo>
                    <a:pt x="14133" y="520665"/>
                  </a:lnTo>
                  <a:lnTo>
                    <a:pt x="3604" y="502808"/>
                  </a:lnTo>
                  <a:lnTo>
                    <a:pt x="1264" y="483174"/>
                  </a:lnTo>
                  <a:lnTo>
                    <a:pt x="5294" y="462749"/>
                  </a:lnTo>
                  <a:lnTo>
                    <a:pt x="14883" y="441972"/>
                  </a:lnTo>
                  <a:lnTo>
                    <a:pt x="30064" y="427279"/>
                  </a:lnTo>
                  <a:lnTo>
                    <a:pt x="39025" y="421724"/>
                  </a:lnTo>
                  <a:lnTo>
                    <a:pt x="61461" y="418670"/>
                  </a:lnTo>
                  <a:lnTo>
                    <a:pt x="113992" y="426241"/>
                  </a:lnTo>
                  <a:lnTo>
                    <a:pt x="175075" y="442407"/>
                  </a:lnTo>
                  <a:lnTo>
                    <a:pt x="236021" y="459772"/>
                  </a:lnTo>
                  <a:lnTo>
                    <a:pt x="274433" y="467942"/>
                  </a:lnTo>
                  <a:lnTo>
                    <a:pt x="306222" y="463993"/>
                  </a:lnTo>
                  <a:lnTo>
                    <a:pt x="330689" y="45272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93369" y="531096"/>
              <a:ext cx="273263" cy="414338"/>
            </a:xfrm>
            <a:custGeom>
              <a:avLst/>
              <a:gdLst/>
              <a:ahLst/>
              <a:cxnLst/>
              <a:rect l="0" t="0" r="0" b="0"/>
              <a:pathLst>
                <a:path w="273263" h="414338">
                  <a:moveTo>
                    <a:pt x="186195" y="0"/>
                  </a:moveTo>
                  <a:lnTo>
                    <a:pt x="137264" y="8334"/>
                  </a:lnTo>
                  <a:lnTo>
                    <a:pt x="78134" y="10095"/>
                  </a:lnTo>
                  <a:lnTo>
                    <a:pt x="41093" y="15990"/>
                  </a:lnTo>
                  <a:lnTo>
                    <a:pt x="13480" y="30734"/>
                  </a:lnTo>
                  <a:lnTo>
                    <a:pt x="7881" y="39207"/>
                  </a:lnTo>
                  <a:lnTo>
                    <a:pt x="0" y="73488"/>
                  </a:lnTo>
                  <a:lnTo>
                    <a:pt x="457" y="126994"/>
                  </a:lnTo>
                  <a:lnTo>
                    <a:pt x="11466" y="177034"/>
                  </a:lnTo>
                  <a:lnTo>
                    <a:pt x="14727" y="181194"/>
                  </a:lnTo>
                  <a:lnTo>
                    <a:pt x="18070" y="180457"/>
                  </a:lnTo>
                  <a:lnTo>
                    <a:pt x="53398" y="146604"/>
                  </a:lnTo>
                  <a:lnTo>
                    <a:pt x="62568" y="139850"/>
                  </a:lnTo>
                  <a:lnTo>
                    <a:pt x="85237" y="135465"/>
                  </a:lnTo>
                  <a:lnTo>
                    <a:pt x="143264" y="145091"/>
                  </a:lnTo>
                  <a:lnTo>
                    <a:pt x="186034" y="161285"/>
                  </a:lnTo>
                  <a:lnTo>
                    <a:pt x="222688" y="186667"/>
                  </a:lnTo>
                  <a:lnTo>
                    <a:pt x="251289" y="222616"/>
                  </a:lnTo>
                  <a:lnTo>
                    <a:pt x="273262" y="273941"/>
                  </a:lnTo>
                  <a:lnTo>
                    <a:pt x="273084" y="310975"/>
                  </a:lnTo>
                  <a:lnTo>
                    <a:pt x="261373" y="357005"/>
                  </a:lnTo>
                  <a:lnTo>
                    <a:pt x="250413" y="378598"/>
                  </a:lnTo>
                  <a:lnTo>
                    <a:pt x="234624" y="393654"/>
                  </a:lnTo>
                  <a:lnTo>
                    <a:pt x="195891" y="412851"/>
                  </a:lnTo>
                  <a:lnTo>
                    <a:pt x="175297" y="414337"/>
                  </a:lnTo>
                  <a:lnTo>
                    <a:pt x="115740" y="403867"/>
                  </a:lnTo>
                  <a:lnTo>
                    <a:pt x="70381" y="400083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00662" y="952236"/>
              <a:ext cx="87401" cy="168457"/>
            </a:xfrm>
            <a:custGeom>
              <a:avLst/>
              <a:gdLst/>
              <a:ahLst/>
              <a:cxnLst/>
              <a:rect l="0" t="0" r="0" b="0"/>
              <a:pathLst>
                <a:path w="87401" h="168457">
                  <a:moveTo>
                    <a:pt x="31586" y="0"/>
                  </a:moveTo>
                  <a:lnTo>
                    <a:pt x="71128" y="55660"/>
                  </a:lnTo>
                  <a:lnTo>
                    <a:pt x="87230" y="95353"/>
                  </a:lnTo>
                  <a:lnTo>
                    <a:pt x="87400" y="104513"/>
                  </a:lnTo>
                  <a:lnTo>
                    <a:pt x="81348" y="120930"/>
                  </a:lnTo>
                  <a:lnTo>
                    <a:pt x="67741" y="132905"/>
                  </a:lnTo>
                  <a:lnTo>
                    <a:pt x="16245" y="16279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86033" y="544804"/>
              <a:ext cx="251888" cy="439019"/>
            </a:xfrm>
            <a:custGeom>
              <a:avLst/>
              <a:gdLst/>
              <a:ahLst/>
              <a:cxnLst/>
              <a:rect l="0" t="0" r="0" b="0"/>
              <a:pathLst>
                <a:path w="251888" h="439019">
                  <a:moveTo>
                    <a:pt x="246298" y="154748"/>
                  </a:moveTo>
                  <a:lnTo>
                    <a:pt x="251887" y="137981"/>
                  </a:lnTo>
                  <a:lnTo>
                    <a:pt x="251512" y="120390"/>
                  </a:lnTo>
                  <a:lnTo>
                    <a:pt x="241739" y="80501"/>
                  </a:lnTo>
                  <a:lnTo>
                    <a:pt x="226360" y="54890"/>
                  </a:lnTo>
                  <a:lnTo>
                    <a:pt x="191797" y="19210"/>
                  </a:lnTo>
                  <a:lnTo>
                    <a:pt x="171773" y="7551"/>
                  </a:lnTo>
                  <a:lnTo>
                    <a:pt x="135179" y="0"/>
                  </a:lnTo>
                  <a:lnTo>
                    <a:pt x="100290" y="3352"/>
                  </a:lnTo>
                  <a:lnTo>
                    <a:pt x="81580" y="11812"/>
                  </a:lnTo>
                  <a:lnTo>
                    <a:pt x="37174" y="44202"/>
                  </a:lnTo>
                  <a:lnTo>
                    <a:pt x="16343" y="82089"/>
                  </a:lnTo>
                  <a:lnTo>
                    <a:pt x="964" y="128958"/>
                  </a:lnTo>
                  <a:lnTo>
                    <a:pt x="0" y="152644"/>
                  </a:lnTo>
                  <a:lnTo>
                    <a:pt x="4641" y="173700"/>
                  </a:lnTo>
                  <a:lnTo>
                    <a:pt x="14503" y="190858"/>
                  </a:lnTo>
                  <a:lnTo>
                    <a:pt x="22748" y="196369"/>
                  </a:lnTo>
                  <a:lnTo>
                    <a:pt x="44387" y="202492"/>
                  </a:lnTo>
                  <a:lnTo>
                    <a:pt x="77288" y="200350"/>
                  </a:lnTo>
                  <a:lnTo>
                    <a:pt x="95533" y="192173"/>
                  </a:lnTo>
                  <a:lnTo>
                    <a:pt x="126311" y="167860"/>
                  </a:lnTo>
                  <a:lnTo>
                    <a:pt x="159966" y="117526"/>
                  </a:lnTo>
                  <a:lnTo>
                    <a:pt x="165347" y="115896"/>
                  </a:lnTo>
                  <a:lnTo>
                    <a:pt x="170104" y="118318"/>
                  </a:lnTo>
                  <a:lnTo>
                    <a:pt x="178509" y="130368"/>
                  </a:lnTo>
                  <a:lnTo>
                    <a:pt x="188648" y="158053"/>
                  </a:lnTo>
                  <a:lnTo>
                    <a:pt x="192667" y="211856"/>
                  </a:lnTo>
                  <a:lnTo>
                    <a:pt x="193460" y="272874"/>
                  </a:lnTo>
                  <a:lnTo>
                    <a:pt x="193617" y="329987"/>
                  </a:lnTo>
                  <a:lnTo>
                    <a:pt x="193648" y="386329"/>
                  </a:lnTo>
                  <a:lnTo>
                    <a:pt x="194822" y="410921"/>
                  </a:lnTo>
                  <a:lnTo>
                    <a:pt x="204184" y="439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40361" y="594267"/>
              <a:ext cx="198383" cy="405821"/>
            </a:xfrm>
            <a:custGeom>
              <a:avLst/>
              <a:gdLst/>
              <a:ahLst/>
              <a:cxnLst/>
              <a:rect l="0" t="0" r="0" b="0"/>
              <a:pathLst>
                <a:path w="198383" h="405821">
                  <a:moveTo>
                    <a:pt x="123597" y="0"/>
                  </a:moveTo>
                  <a:lnTo>
                    <a:pt x="107956" y="17981"/>
                  </a:lnTo>
                  <a:lnTo>
                    <a:pt x="77924" y="74354"/>
                  </a:lnTo>
                  <a:lnTo>
                    <a:pt x="51783" y="132018"/>
                  </a:lnTo>
                  <a:lnTo>
                    <a:pt x="25010" y="193667"/>
                  </a:lnTo>
                  <a:lnTo>
                    <a:pt x="6519" y="238967"/>
                  </a:lnTo>
                  <a:lnTo>
                    <a:pt x="0" y="287744"/>
                  </a:lnTo>
                  <a:lnTo>
                    <a:pt x="917" y="346741"/>
                  </a:lnTo>
                  <a:lnTo>
                    <a:pt x="3206" y="361012"/>
                  </a:lnTo>
                  <a:lnTo>
                    <a:pt x="15108" y="383108"/>
                  </a:lnTo>
                  <a:lnTo>
                    <a:pt x="23195" y="392276"/>
                  </a:lnTo>
                  <a:lnTo>
                    <a:pt x="44659" y="402462"/>
                  </a:lnTo>
                  <a:lnTo>
                    <a:pt x="68626" y="405820"/>
                  </a:lnTo>
                  <a:lnTo>
                    <a:pt x="90977" y="403413"/>
                  </a:lnTo>
                  <a:lnTo>
                    <a:pt x="123291" y="389891"/>
                  </a:lnTo>
                  <a:lnTo>
                    <a:pt x="149503" y="365478"/>
                  </a:lnTo>
                  <a:lnTo>
                    <a:pt x="186483" y="312338"/>
                  </a:lnTo>
                  <a:lnTo>
                    <a:pt x="193596" y="299473"/>
                  </a:lnTo>
                  <a:lnTo>
                    <a:pt x="198382" y="272699"/>
                  </a:lnTo>
                  <a:lnTo>
                    <a:pt x="195439" y="246372"/>
                  </a:lnTo>
                  <a:lnTo>
                    <a:pt x="186333" y="222973"/>
                  </a:lnTo>
                  <a:lnTo>
                    <a:pt x="171367" y="207114"/>
                  </a:lnTo>
                  <a:lnTo>
                    <a:pt x="162462" y="201247"/>
                  </a:lnTo>
                  <a:lnTo>
                    <a:pt x="153017" y="199675"/>
                  </a:lnTo>
                  <a:lnTo>
                    <a:pt x="133163" y="204168"/>
                  </a:lnTo>
                  <a:lnTo>
                    <a:pt x="92991" y="233352"/>
                  </a:lnTo>
                  <a:lnTo>
                    <a:pt x="32525" y="296808"/>
                  </a:lnTo>
                  <a:lnTo>
                    <a:pt x="18312" y="326384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35103" y="624250"/>
              <a:ext cx="320802" cy="394240"/>
            </a:xfrm>
            <a:custGeom>
              <a:avLst/>
              <a:gdLst/>
              <a:ahLst/>
              <a:cxnLst/>
              <a:rect l="0" t="0" r="0" b="0"/>
              <a:pathLst>
                <a:path w="320802" h="394240">
                  <a:moveTo>
                    <a:pt x="197352" y="12131"/>
                  </a:moveTo>
                  <a:lnTo>
                    <a:pt x="180585" y="953"/>
                  </a:lnTo>
                  <a:lnTo>
                    <a:pt x="170966" y="0"/>
                  </a:lnTo>
                  <a:lnTo>
                    <a:pt x="147800" y="5180"/>
                  </a:lnTo>
                  <a:lnTo>
                    <a:pt x="103206" y="28739"/>
                  </a:lnTo>
                  <a:lnTo>
                    <a:pt x="55623" y="70514"/>
                  </a:lnTo>
                  <a:lnTo>
                    <a:pt x="33046" y="103649"/>
                  </a:lnTo>
                  <a:lnTo>
                    <a:pt x="12862" y="165173"/>
                  </a:lnTo>
                  <a:lnTo>
                    <a:pt x="2438" y="215144"/>
                  </a:lnTo>
                  <a:lnTo>
                    <a:pt x="0" y="258937"/>
                  </a:lnTo>
                  <a:lnTo>
                    <a:pt x="12165" y="316684"/>
                  </a:lnTo>
                  <a:lnTo>
                    <a:pt x="27709" y="348814"/>
                  </a:lnTo>
                  <a:lnTo>
                    <a:pt x="58310" y="374972"/>
                  </a:lnTo>
                  <a:lnTo>
                    <a:pt x="91424" y="391951"/>
                  </a:lnTo>
                  <a:lnTo>
                    <a:pt x="112838" y="394239"/>
                  </a:lnTo>
                  <a:lnTo>
                    <a:pt x="174135" y="383158"/>
                  </a:lnTo>
                  <a:lnTo>
                    <a:pt x="214129" y="370979"/>
                  </a:lnTo>
                  <a:lnTo>
                    <a:pt x="248726" y="345014"/>
                  </a:lnTo>
                  <a:lnTo>
                    <a:pt x="288738" y="294912"/>
                  </a:lnTo>
                  <a:lnTo>
                    <a:pt x="313930" y="239955"/>
                  </a:lnTo>
                  <a:lnTo>
                    <a:pt x="320801" y="192458"/>
                  </a:lnTo>
                  <a:lnTo>
                    <a:pt x="317248" y="146930"/>
                  </a:lnTo>
                  <a:lnTo>
                    <a:pt x="303196" y="109393"/>
                  </a:lnTo>
                  <a:lnTo>
                    <a:pt x="278626" y="81634"/>
                  </a:lnTo>
                  <a:lnTo>
                    <a:pt x="243530" y="64180"/>
                  </a:lnTo>
                  <a:lnTo>
                    <a:pt x="197352" y="5424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85222" y="478454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52643" y="0"/>
                  </a:moveTo>
                  <a:lnTo>
                    <a:pt x="44309" y="37478"/>
                  </a:lnTo>
                  <a:lnTo>
                    <a:pt x="42548" y="94491"/>
                  </a:lnTo>
                  <a:lnTo>
                    <a:pt x="41030" y="157182"/>
                  </a:lnTo>
                  <a:lnTo>
                    <a:pt x="34904" y="218018"/>
                  </a:lnTo>
                  <a:lnTo>
                    <a:pt x="31399" y="267239"/>
                  </a:lnTo>
                  <a:lnTo>
                    <a:pt x="23446" y="328912"/>
                  </a:lnTo>
                  <a:lnTo>
                    <a:pt x="15940" y="391484"/>
                  </a:lnTo>
                  <a:lnTo>
                    <a:pt x="12132" y="445888"/>
                  </a:lnTo>
                  <a:lnTo>
                    <a:pt x="2407" y="507370"/>
                  </a:lnTo>
                  <a:lnTo>
                    <a:pt x="0" y="52642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69409" y="636381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4595" y="5589"/>
                  </a:lnTo>
                  <a:lnTo>
                    <a:pt x="144356" y="10723"/>
                  </a:lnTo>
                  <a:lnTo>
                    <a:pt x="89996" y="18669"/>
                  </a:lnTo>
                  <a:lnTo>
                    <a:pt x="29215" y="261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26875" y="851891"/>
              <a:ext cx="188663" cy="200567"/>
            </a:xfrm>
            <a:custGeom>
              <a:avLst/>
              <a:gdLst/>
              <a:ahLst/>
              <a:cxnLst/>
              <a:rect l="0" t="0" r="0" b="0"/>
              <a:pathLst>
                <a:path w="188663" h="200567">
                  <a:moveTo>
                    <a:pt x="142617" y="5589"/>
                  </a:moveTo>
                  <a:lnTo>
                    <a:pt x="125850" y="0"/>
                  </a:lnTo>
                  <a:lnTo>
                    <a:pt x="87476" y="2113"/>
                  </a:lnTo>
                  <a:lnTo>
                    <a:pt x="44650" y="15737"/>
                  </a:lnTo>
                  <a:lnTo>
                    <a:pt x="22647" y="31156"/>
                  </a:lnTo>
                  <a:lnTo>
                    <a:pt x="13504" y="40181"/>
                  </a:lnTo>
                  <a:lnTo>
                    <a:pt x="3345" y="62687"/>
                  </a:lnTo>
                  <a:lnTo>
                    <a:pt x="0" y="89457"/>
                  </a:lnTo>
                  <a:lnTo>
                    <a:pt x="7384" y="148064"/>
                  </a:lnTo>
                  <a:lnTo>
                    <a:pt x="10348" y="160234"/>
                  </a:lnTo>
                  <a:lnTo>
                    <a:pt x="22999" y="179995"/>
                  </a:lnTo>
                  <a:lnTo>
                    <a:pt x="31286" y="188540"/>
                  </a:lnTo>
                  <a:lnTo>
                    <a:pt x="52973" y="198035"/>
                  </a:lnTo>
                  <a:lnTo>
                    <a:pt x="65307" y="200566"/>
                  </a:lnTo>
                  <a:lnTo>
                    <a:pt x="88370" y="197140"/>
                  </a:lnTo>
                  <a:lnTo>
                    <a:pt x="141236" y="175483"/>
                  </a:lnTo>
                  <a:lnTo>
                    <a:pt x="157991" y="159476"/>
                  </a:lnTo>
                  <a:lnTo>
                    <a:pt x="179406" y="120604"/>
                  </a:lnTo>
                  <a:lnTo>
                    <a:pt x="187433" y="99991"/>
                  </a:lnTo>
                  <a:lnTo>
                    <a:pt x="188662" y="79131"/>
                  </a:lnTo>
                  <a:lnTo>
                    <a:pt x="179918" y="37143"/>
                  </a:lnTo>
                  <a:lnTo>
                    <a:pt x="174503" y="28965"/>
                  </a:lnTo>
                  <a:lnTo>
                    <a:pt x="159128" y="16758"/>
                  </a:lnTo>
                  <a:lnTo>
                    <a:pt x="152455" y="14205"/>
                  </a:lnTo>
                  <a:lnTo>
                    <a:pt x="146836" y="13672"/>
                  </a:lnTo>
                  <a:lnTo>
                    <a:pt x="132088" y="16117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38031" y="615324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62478"/>
                  </a:lnTo>
                  <a:lnTo>
                    <a:pt x="0" y="111319"/>
                  </a:lnTo>
                  <a:lnTo>
                    <a:pt x="0" y="164005"/>
                  </a:lnTo>
                  <a:lnTo>
                    <a:pt x="0" y="215490"/>
                  </a:lnTo>
                  <a:lnTo>
                    <a:pt x="0" y="275199"/>
                  </a:lnTo>
                  <a:lnTo>
                    <a:pt x="0" y="331105"/>
                  </a:lnTo>
                  <a:lnTo>
                    <a:pt x="0" y="374186"/>
                  </a:lnTo>
                  <a:lnTo>
                    <a:pt x="0" y="410612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69575" y="794309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1348" y="17958"/>
                  </a:lnTo>
                  <a:lnTo>
                    <a:pt x="183841" y="28197"/>
                  </a:lnTo>
                  <a:lnTo>
                    <a:pt x="132720" y="38640"/>
                  </a:lnTo>
                  <a:lnTo>
                    <a:pt x="81699" y="47974"/>
                  </a:lnTo>
                  <a:lnTo>
                    <a:pt x="28183" y="54840"/>
                  </a:lnTo>
                  <a:lnTo>
                    <a:pt x="0" y="6317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43316" y="531096"/>
              <a:ext cx="410612" cy="475691"/>
            </a:xfrm>
            <a:custGeom>
              <a:avLst/>
              <a:gdLst/>
              <a:ahLst/>
              <a:cxnLst/>
              <a:rect l="0" t="0" r="0" b="0"/>
              <a:pathLst>
                <a:path w="410612" h="47569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0095" y="222662"/>
                  </a:lnTo>
                  <a:lnTo>
                    <a:pt x="10400" y="279144"/>
                  </a:lnTo>
                  <a:lnTo>
                    <a:pt x="10490" y="338513"/>
                  </a:lnTo>
                  <a:lnTo>
                    <a:pt x="16106" y="389379"/>
                  </a:lnTo>
                  <a:lnTo>
                    <a:pt x="21249" y="447318"/>
                  </a:lnTo>
                  <a:lnTo>
                    <a:pt x="26833" y="475690"/>
                  </a:lnTo>
                  <a:lnTo>
                    <a:pt x="26078" y="475054"/>
                  </a:lnTo>
                  <a:lnTo>
                    <a:pt x="24404" y="471121"/>
                  </a:lnTo>
                  <a:lnTo>
                    <a:pt x="29831" y="418479"/>
                  </a:lnTo>
                  <a:lnTo>
                    <a:pt x="39760" y="359005"/>
                  </a:lnTo>
                  <a:lnTo>
                    <a:pt x="56304" y="305463"/>
                  </a:lnTo>
                  <a:lnTo>
                    <a:pt x="69478" y="290569"/>
                  </a:lnTo>
                  <a:lnTo>
                    <a:pt x="77904" y="284960"/>
                  </a:lnTo>
                  <a:lnTo>
                    <a:pt x="88201" y="283560"/>
                  </a:lnTo>
                  <a:lnTo>
                    <a:pt x="112120" y="288244"/>
                  </a:lnTo>
                  <a:lnTo>
                    <a:pt x="146304" y="304035"/>
                  </a:lnTo>
                  <a:lnTo>
                    <a:pt x="161730" y="319960"/>
                  </a:lnTo>
                  <a:lnTo>
                    <a:pt x="186755" y="364369"/>
                  </a:lnTo>
                  <a:lnTo>
                    <a:pt x="196104" y="404449"/>
                  </a:lnTo>
                  <a:lnTo>
                    <a:pt x="199264" y="450555"/>
                  </a:lnTo>
                  <a:lnTo>
                    <a:pt x="214665" y="388717"/>
                  </a:lnTo>
                  <a:lnTo>
                    <a:pt x="230370" y="357721"/>
                  </a:lnTo>
                  <a:lnTo>
                    <a:pt x="255431" y="331899"/>
                  </a:lnTo>
                  <a:lnTo>
                    <a:pt x="316096" y="297020"/>
                  </a:lnTo>
                  <a:lnTo>
                    <a:pt x="347512" y="276869"/>
                  </a:lnTo>
                  <a:lnTo>
                    <a:pt x="353337" y="268808"/>
                  </a:lnTo>
                  <a:lnTo>
                    <a:pt x="356051" y="259924"/>
                  </a:lnTo>
                  <a:lnTo>
                    <a:pt x="356690" y="250492"/>
                  </a:lnTo>
                  <a:lnTo>
                    <a:pt x="353607" y="243034"/>
                  </a:lnTo>
                  <a:lnTo>
                    <a:pt x="340822" y="231627"/>
                  </a:lnTo>
                  <a:lnTo>
                    <a:pt x="302715" y="224218"/>
                  </a:lnTo>
                  <a:lnTo>
                    <a:pt x="290718" y="226688"/>
                  </a:lnTo>
                  <a:lnTo>
                    <a:pt x="271147" y="238791"/>
                  </a:lnTo>
                  <a:lnTo>
                    <a:pt x="246976" y="265335"/>
                  </a:lnTo>
                  <a:lnTo>
                    <a:pt x="226253" y="306916"/>
                  </a:lnTo>
                  <a:lnTo>
                    <a:pt x="216907" y="344272"/>
                  </a:lnTo>
                  <a:lnTo>
                    <a:pt x="223043" y="388929"/>
                  </a:lnTo>
                  <a:lnTo>
                    <a:pt x="230152" y="409164"/>
                  </a:lnTo>
                  <a:lnTo>
                    <a:pt x="241109" y="425956"/>
                  </a:lnTo>
                  <a:lnTo>
                    <a:pt x="256898" y="438098"/>
                  </a:lnTo>
                  <a:lnTo>
                    <a:pt x="301220" y="455426"/>
                  </a:lnTo>
                  <a:lnTo>
                    <a:pt x="327678" y="453536"/>
                  </a:lnTo>
                  <a:lnTo>
                    <a:pt x="382791" y="438848"/>
                  </a:lnTo>
                  <a:lnTo>
                    <a:pt x="410611" y="431669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39655" y="762723"/>
              <a:ext cx="155245" cy="221273"/>
            </a:xfrm>
            <a:custGeom>
              <a:avLst/>
              <a:gdLst/>
              <a:ahLst/>
              <a:cxnLst/>
              <a:rect l="0" t="0" r="0" b="0"/>
              <a:pathLst>
                <a:path w="155245" h="221273">
                  <a:moveTo>
                    <a:pt x="9070" y="21057"/>
                  </a:moveTo>
                  <a:lnTo>
                    <a:pt x="5" y="79674"/>
                  </a:lnTo>
                  <a:lnTo>
                    <a:pt x="0" y="132678"/>
                  </a:lnTo>
                  <a:lnTo>
                    <a:pt x="8202" y="167214"/>
                  </a:lnTo>
                  <a:lnTo>
                    <a:pt x="18823" y="188961"/>
                  </a:lnTo>
                  <a:lnTo>
                    <a:pt x="37581" y="207205"/>
                  </a:lnTo>
                  <a:lnTo>
                    <a:pt x="49134" y="215346"/>
                  </a:lnTo>
                  <a:lnTo>
                    <a:pt x="71330" y="221272"/>
                  </a:lnTo>
                  <a:lnTo>
                    <a:pt x="82162" y="221214"/>
                  </a:lnTo>
                  <a:lnTo>
                    <a:pt x="100437" y="214911"/>
                  </a:lnTo>
                  <a:lnTo>
                    <a:pt x="116358" y="203141"/>
                  </a:lnTo>
                  <a:lnTo>
                    <a:pt x="137305" y="176783"/>
                  </a:lnTo>
                  <a:lnTo>
                    <a:pt x="150271" y="145577"/>
                  </a:lnTo>
                  <a:lnTo>
                    <a:pt x="155244" y="93704"/>
                  </a:lnTo>
                  <a:lnTo>
                    <a:pt x="150638" y="38397"/>
                  </a:lnTo>
                  <a:lnTo>
                    <a:pt x="135412" y="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27710" y="791959"/>
              <a:ext cx="202873" cy="206958"/>
            </a:xfrm>
            <a:custGeom>
              <a:avLst/>
              <a:gdLst/>
              <a:ahLst/>
              <a:cxnLst/>
              <a:rect l="0" t="0" r="0" b="0"/>
              <a:pathLst>
                <a:path w="202873" h="206958">
                  <a:moveTo>
                    <a:pt x="0" y="2350"/>
                  </a:moveTo>
                  <a:lnTo>
                    <a:pt x="16788" y="57394"/>
                  </a:lnTo>
                  <a:lnTo>
                    <a:pt x="23333" y="108802"/>
                  </a:lnTo>
                  <a:lnTo>
                    <a:pt x="35545" y="164017"/>
                  </a:lnTo>
                  <a:lnTo>
                    <a:pt x="45757" y="200380"/>
                  </a:lnTo>
                  <a:lnTo>
                    <a:pt x="45712" y="205730"/>
                  </a:lnTo>
                  <a:lnTo>
                    <a:pt x="43343" y="206957"/>
                  </a:lnTo>
                  <a:lnTo>
                    <a:pt x="39424" y="205435"/>
                  </a:lnTo>
                  <a:lnTo>
                    <a:pt x="31949" y="191266"/>
                  </a:lnTo>
                  <a:lnTo>
                    <a:pt x="25897" y="168201"/>
                  </a:lnTo>
                  <a:lnTo>
                    <a:pt x="22013" y="108853"/>
                  </a:lnTo>
                  <a:lnTo>
                    <a:pt x="26835" y="57313"/>
                  </a:lnTo>
                  <a:lnTo>
                    <a:pt x="35767" y="24094"/>
                  </a:lnTo>
                  <a:lnTo>
                    <a:pt x="41392" y="15676"/>
                  </a:lnTo>
                  <a:lnTo>
                    <a:pt x="57001" y="3203"/>
                  </a:lnTo>
                  <a:lnTo>
                    <a:pt x="78755" y="0"/>
                  </a:lnTo>
                  <a:lnTo>
                    <a:pt x="125261" y="7475"/>
                  </a:lnTo>
                  <a:lnTo>
                    <a:pt x="143799" y="19835"/>
                  </a:lnTo>
                  <a:lnTo>
                    <a:pt x="174764" y="56367"/>
                  </a:lnTo>
                  <a:lnTo>
                    <a:pt x="202872" y="118284"/>
                  </a:lnTo>
                  <a:lnTo>
                    <a:pt x="201222" y="172916"/>
                  </a:lnTo>
                  <a:lnTo>
                    <a:pt x="200041" y="191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62413" y="537371"/>
              <a:ext cx="366832" cy="460680"/>
            </a:xfrm>
            <a:custGeom>
              <a:avLst/>
              <a:gdLst/>
              <a:ahLst/>
              <a:cxnLst/>
              <a:rect l="0" t="0" r="0" b="0"/>
              <a:pathLst>
                <a:path w="366832" h="460680">
                  <a:moveTo>
                    <a:pt x="123266" y="383280"/>
                  </a:moveTo>
                  <a:lnTo>
                    <a:pt x="130501" y="355724"/>
                  </a:lnTo>
                  <a:lnTo>
                    <a:pt x="132330" y="328139"/>
                  </a:lnTo>
                  <a:lnTo>
                    <a:pt x="126904" y="305740"/>
                  </a:lnTo>
                  <a:lnTo>
                    <a:pt x="104357" y="272297"/>
                  </a:lnTo>
                  <a:lnTo>
                    <a:pt x="96622" y="268347"/>
                  </a:lnTo>
                  <a:lnTo>
                    <a:pt x="78668" y="267078"/>
                  </a:lnTo>
                  <a:lnTo>
                    <a:pt x="48831" y="272940"/>
                  </a:lnTo>
                  <a:lnTo>
                    <a:pt x="31301" y="285107"/>
                  </a:lnTo>
                  <a:lnTo>
                    <a:pt x="16881" y="303383"/>
                  </a:lnTo>
                  <a:lnTo>
                    <a:pt x="3357" y="339979"/>
                  </a:lnTo>
                  <a:lnTo>
                    <a:pt x="0" y="380459"/>
                  </a:lnTo>
                  <a:lnTo>
                    <a:pt x="7063" y="420918"/>
                  </a:lnTo>
                  <a:lnTo>
                    <a:pt x="17418" y="444462"/>
                  </a:lnTo>
                  <a:lnTo>
                    <a:pt x="25794" y="452144"/>
                  </a:lnTo>
                  <a:lnTo>
                    <a:pt x="47580" y="460679"/>
                  </a:lnTo>
                  <a:lnTo>
                    <a:pt x="57601" y="460616"/>
                  </a:lnTo>
                  <a:lnTo>
                    <a:pt x="74973" y="454306"/>
                  </a:lnTo>
                  <a:lnTo>
                    <a:pt x="87374" y="440583"/>
                  </a:lnTo>
                  <a:lnTo>
                    <a:pt x="110457" y="391999"/>
                  </a:lnTo>
                  <a:lnTo>
                    <a:pt x="125059" y="343099"/>
                  </a:lnTo>
                  <a:lnTo>
                    <a:pt x="136795" y="291566"/>
                  </a:lnTo>
                  <a:lnTo>
                    <a:pt x="151241" y="235052"/>
                  </a:lnTo>
                  <a:lnTo>
                    <a:pt x="160670" y="181043"/>
                  </a:lnTo>
                  <a:lnTo>
                    <a:pt x="163984" y="127476"/>
                  </a:lnTo>
                  <a:lnTo>
                    <a:pt x="164966" y="75729"/>
                  </a:lnTo>
                  <a:lnTo>
                    <a:pt x="162178" y="18849"/>
                  </a:lnTo>
                  <a:lnTo>
                    <a:pt x="159736" y="6965"/>
                  </a:lnTo>
                  <a:lnTo>
                    <a:pt x="155768" y="1382"/>
                  </a:lnTo>
                  <a:lnTo>
                    <a:pt x="150783" y="0"/>
                  </a:lnTo>
                  <a:lnTo>
                    <a:pt x="145119" y="1418"/>
                  </a:lnTo>
                  <a:lnTo>
                    <a:pt x="141344" y="7042"/>
                  </a:lnTo>
                  <a:lnTo>
                    <a:pt x="136031" y="38485"/>
                  </a:lnTo>
                  <a:lnTo>
                    <a:pt x="133287" y="85496"/>
                  </a:lnTo>
                  <a:lnTo>
                    <a:pt x="126755" y="143359"/>
                  </a:lnTo>
                  <a:lnTo>
                    <a:pt x="124300" y="203788"/>
                  </a:lnTo>
                  <a:lnTo>
                    <a:pt x="123573" y="260427"/>
                  </a:lnTo>
                  <a:lnTo>
                    <a:pt x="124526" y="318803"/>
                  </a:lnTo>
                  <a:lnTo>
                    <a:pt x="134736" y="378516"/>
                  </a:lnTo>
                  <a:lnTo>
                    <a:pt x="137931" y="390632"/>
                  </a:lnTo>
                  <a:lnTo>
                    <a:pt x="143571" y="396370"/>
                  </a:lnTo>
                  <a:lnTo>
                    <a:pt x="150841" y="397856"/>
                  </a:lnTo>
                  <a:lnTo>
                    <a:pt x="159197" y="396507"/>
                  </a:lnTo>
                  <a:lnTo>
                    <a:pt x="174720" y="385649"/>
                  </a:lnTo>
                  <a:lnTo>
                    <a:pt x="188248" y="369125"/>
                  </a:lnTo>
                  <a:lnTo>
                    <a:pt x="215907" y="325220"/>
                  </a:lnTo>
                  <a:lnTo>
                    <a:pt x="235409" y="313412"/>
                  </a:lnTo>
                  <a:lnTo>
                    <a:pt x="292408" y="293707"/>
                  </a:lnTo>
                  <a:lnTo>
                    <a:pt x="329229" y="287720"/>
                  </a:lnTo>
                  <a:lnTo>
                    <a:pt x="347776" y="278027"/>
                  </a:lnTo>
                  <a:lnTo>
                    <a:pt x="360698" y="262801"/>
                  </a:lnTo>
                  <a:lnTo>
                    <a:pt x="365782" y="253828"/>
                  </a:lnTo>
                  <a:lnTo>
                    <a:pt x="366831" y="244336"/>
                  </a:lnTo>
                  <a:lnTo>
                    <a:pt x="361759" y="224431"/>
                  </a:lnTo>
                  <a:lnTo>
                    <a:pt x="348585" y="210125"/>
                  </a:lnTo>
                  <a:lnTo>
                    <a:pt x="340159" y="204672"/>
                  </a:lnTo>
                  <a:lnTo>
                    <a:pt x="318319" y="201733"/>
                  </a:lnTo>
                  <a:lnTo>
                    <a:pt x="295354" y="205496"/>
                  </a:lnTo>
                  <a:lnTo>
                    <a:pt x="277348" y="214968"/>
                  </a:lnTo>
                  <a:lnTo>
                    <a:pt x="254058" y="239043"/>
                  </a:lnTo>
                  <a:lnTo>
                    <a:pt x="229599" y="297273"/>
                  </a:lnTo>
                  <a:lnTo>
                    <a:pt x="221452" y="336349"/>
                  </a:lnTo>
                  <a:lnTo>
                    <a:pt x="224289" y="396366"/>
                  </a:lnTo>
                  <a:lnTo>
                    <a:pt x="236015" y="418732"/>
                  </a:lnTo>
                  <a:lnTo>
                    <a:pt x="266550" y="452154"/>
                  </a:lnTo>
                  <a:lnTo>
                    <a:pt x="274940" y="456102"/>
                  </a:lnTo>
                  <a:lnTo>
                    <a:pt x="293622" y="457369"/>
                  </a:lnTo>
                  <a:lnTo>
                    <a:pt x="333836" y="44645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69948" y="773252"/>
              <a:ext cx="126343" cy="213798"/>
            </a:xfrm>
            <a:custGeom>
              <a:avLst/>
              <a:gdLst/>
              <a:ahLst/>
              <a:cxnLst/>
              <a:rect l="0" t="0" r="0" b="0"/>
              <a:pathLst>
                <a:path w="126343" h="213798">
                  <a:moveTo>
                    <a:pt x="0" y="52642"/>
                  </a:moveTo>
                  <a:lnTo>
                    <a:pt x="14654" y="105670"/>
                  </a:lnTo>
                  <a:lnTo>
                    <a:pt x="43119" y="166311"/>
                  </a:lnTo>
                  <a:lnTo>
                    <a:pt x="64799" y="210146"/>
                  </a:lnTo>
                  <a:lnTo>
                    <a:pt x="65426" y="213797"/>
                  </a:lnTo>
                  <a:lnTo>
                    <a:pt x="63505" y="212721"/>
                  </a:lnTo>
                  <a:lnTo>
                    <a:pt x="56301" y="202167"/>
                  </a:lnTo>
                  <a:lnTo>
                    <a:pt x="33035" y="151232"/>
                  </a:lnTo>
                  <a:lnTo>
                    <a:pt x="16187" y="97636"/>
                  </a:lnTo>
                  <a:lnTo>
                    <a:pt x="13374" y="57135"/>
                  </a:lnTo>
                  <a:lnTo>
                    <a:pt x="16863" y="33582"/>
                  </a:lnTo>
                  <a:lnTo>
                    <a:pt x="22940" y="24728"/>
                  </a:lnTo>
                  <a:lnTo>
                    <a:pt x="42171" y="11770"/>
                  </a:lnTo>
                  <a:lnTo>
                    <a:pt x="105191" y="1550"/>
                  </a:lnTo>
                  <a:lnTo>
                    <a:pt x="126342" y="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69989" y="478454"/>
              <a:ext cx="52644" cy="558011"/>
            </a:xfrm>
            <a:custGeom>
              <a:avLst/>
              <a:gdLst/>
              <a:ahLst/>
              <a:cxnLst/>
              <a:rect l="0" t="0" r="0" b="0"/>
              <a:pathLst>
                <a:path w="52644" h="558011">
                  <a:moveTo>
                    <a:pt x="0" y="0"/>
                  </a:moveTo>
                  <a:lnTo>
                    <a:pt x="3120" y="59358"/>
                  </a:lnTo>
                  <a:lnTo>
                    <a:pt x="10723" y="122547"/>
                  </a:lnTo>
                  <a:lnTo>
                    <a:pt x="19465" y="184074"/>
                  </a:lnTo>
                  <a:lnTo>
                    <a:pt x="27979" y="242467"/>
                  </a:lnTo>
                  <a:lnTo>
                    <a:pt x="31687" y="302559"/>
                  </a:lnTo>
                  <a:lnTo>
                    <a:pt x="38505" y="351560"/>
                  </a:lnTo>
                  <a:lnTo>
                    <a:pt x="44521" y="406919"/>
                  </a:lnTo>
                  <a:lnTo>
                    <a:pt x="51038" y="463174"/>
                  </a:lnTo>
                  <a:lnTo>
                    <a:pt x="52326" y="519867"/>
                  </a:lnTo>
                  <a:lnTo>
                    <a:pt x="52643" y="55801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06860" y="88906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528" y="17898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27917" y="7311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12145" y="797723"/>
              <a:ext cx="306011" cy="250368"/>
            </a:xfrm>
            <a:custGeom>
              <a:avLst/>
              <a:gdLst/>
              <a:ahLst/>
              <a:cxnLst/>
              <a:rect l="0" t="0" r="0" b="0"/>
              <a:pathLst>
                <a:path w="306011" h="250368">
                  <a:moveTo>
                    <a:pt x="0" y="112399"/>
                  </a:moveTo>
                  <a:lnTo>
                    <a:pt x="9065" y="171016"/>
                  </a:lnTo>
                  <a:lnTo>
                    <a:pt x="11409" y="224020"/>
                  </a:lnTo>
                  <a:lnTo>
                    <a:pt x="16508" y="250367"/>
                  </a:lnTo>
                  <a:lnTo>
                    <a:pt x="2648" y="189323"/>
                  </a:lnTo>
                  <a:lnTo>
                    <a:pt x="523" y="130584"/>
                  </a:lnTo>
                  <a:lnTo>
                    <a:pt x="8509" y="75090"/>
                  </a:lnTo>
                  <a:lnTo>
                    <a:pt x="14700" y="51364"/>
                  </a:lnTo>
                  <a:lnTo>
                    <a:pt x="27590" y="32240"/>
                  </a:lnTo>
                  <a:lnTo>
                    <a:pt x="35941" y="23865"/>
                  </a:lnTo>
                  <a:lnTo>
                    <a:pt x="57697" y="14559"/>
                  </a:lnTo>
                  <a:lnTo>
                    <a:pt x="70051" y="12077"/>
                  </a:lnTo>
                  <a:lnTo>
                    <a:pt x="80625" y="13933"/>
                  </a:lnTo>
                  <a:lnTo>
                    <a:pt x="98614" y="25352"/>
                  </a:lnTo>
                  <a:lnTo>
                    <a:pt x="136454" y="82753"/>
                  </a:lnTo>
                  <a:lnTo>
                    <a:pt x="159275" y="142938"/>
                  </a:lnTo>
                  <a:lnTo>
                    <a:pt x="166642" y="200623"/>
                  </a:lnTo>
                  <a:lnTo>
                    <a:pt x="167247" y="200461"/>
                  </a:lnTo>
                  <a:lnTo>
                    <a:pt x="167650" y="195674"/>
                  </a:lnTo>
                  <a:lnTo>
                    <a:pt x="179395" y="166579"/>
                  </a:lnTo>
                  <a:lnTo>
                    <a:pt x="197494" y="147787"/>
                  </a:lnTo>
                  <a:lnTo>
                    <a:pt x="258415" y="109391"/>
                  </a:lnTo>
                  <a:lnTo>
                    <a:pt x="293157" y="77793"/>
                  </a:lnTo>
                  <a:lnTo>
                    <a:pt x="300723" y="68272"/>
                  </a:lnTo>
                  <a:lnTo>
                    <a:pt x="306010" y="45214"/>
                  </a:lnTo>
                  <a:lnTo>
                    <a:pt x="305782" y="32514"/>
                  </a:lnTo>
                  <a:lnTo>
                    <a:pt x="300951" y="21708"/>
                  </a:lnTo>
                  <a:lnTo>
                    <a:pt x="283105" y="3462"/>
                  </a:lnTo>
                  <a:lnTo>
                    <a:pt x="271794" y="0"/>
                  </a:lnTo>
                  <a:lnTo>
                    <a:pt x="246749" y="2393"/>
                  </a:lnTo>
                  <a:lnTo>
                    <a:pt x="226260" y="11255"/>
                  </a:lnTo>
                  <a:lnTo>
                    <a:pt x="209355" y="24162"/>
                  </a:lnTo>
                  <a:lnTo>
                    <a:pt x="194042" y="41597"/>
                  </a:lnTo>
                  <a:lnTo>
                    <a:pt x="169515" y="100057"/>
                  </a:lnTo>
                  <a:lnTo>
                    <a:pt x="164247" y="123292"/>
                  </a:lnTo>
                  <a:lnTo>
                    <a:pt x="165806" y="149216"/>
                  </a:lnTo>
                  <a:lnTo>
                    <a:pt x="178849" y="184529"/>
                  </a:lnTo>
                  <a:lnTo>
                    <a:pt x="197531" y="211630"/>
                  </a:lnTo>
                  <a:lnTo>
                    <a:pt x="223474" y="228889"/>
                  </a:lnTo>
                  <a:lnTo>
                    <a:pt x="262512" y="244031"/>
                  </a:lnTo>
                  <a:lnTo>
                    <a:pt x="294798" y="24927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40862" y="582124"/>
              <a:ext cx="218765" cy="483264"/>
            </a:xfrm>
            <a:custGeom>
              <a:avLst/>
              <a:gdLst/>
              <a:ahLst/>
              <a:cxnLst/>
              <a:rect l="0" t="0" r="0" b="0"/>
              <a:pathLst>
                <a:path w="218765" h="483264">
                  <a:moveTo>
                    <a:pt x="92423" y="380641"/>
                  </a:moveTo>
                  <a:lnTo>
                    <a:pt x="116142" y="336678"/>
                  </a:lnTo>
                  <a:lnTo>
                    <a:pt x="116424" y="326766"/>
                  </a:lnTo>
                  <a:lnTo>
                    <a:pt x="110499" y="306394"/>
                  </a:lnTo>
                  <a:lnTo>
                    <a:pt x="94009" y="280783"/>
                  </a:lnTo>
                  <a:lnTo>
                    <a:pt x="85292" y="276634"/>
                  </a:lnTo>
                  <a:lnTo>
                    <a:pt x="63127" y="275144"/>
                  </a:lnTo>
                  <a:lnTo>
                    <a:pt x="43918" y="281501"/>
                  </a:lnTo>
                  <a:lnTo>
                    <a:pt x="35520" y="286472"/>
                  </a:lnTo>
                  <a:lnTo>
                    <a:pt x="23069" y="301353"/>
                  </a:lnTo>
                  <a:lnTo>
                    <a:pt x="5543" y="345092"/>
                  </a:lnTo>
                  <a:lnTo>
                    <a:pt x="0" y="385056"/>
                  </a:lnTo>
                  <a:lnTo>
                    <a:pt x="3947" y="420943"/>
                  </a:lnTo>
                  <a:lnTo>
                    <a:pt x="18115" y="453803"/>
                  </a:lnTo>
                  <a:lnTo>
                    <a:pt x="42719" y="480178"/>
                  </a:lnTo>
                  <a:lnTo>
                    <a:pt x="51099" y="483263"/>
                  </a:lnTo>
                  <a:lnTo>
                    <a:pt x="59025" y="482981"/>
                  </a:lnTo>
                  <a:lnTo>
                    <a:pt x="66647" y="480453"/>
                  </a:lnTo>
                  <a:lnTo>
                    <a:pt x="81357" y="468286"/>
                  </a:lnTo>
                  <a:lnTo>
                    <a:pt x="109864" y="426289"/>
                  </a:lnTo>
                  <a:lnTo>
                    <a:pt x="129620" y="364528"/>
                  </a:lnTo>
                  <a:lnTo>
                    <a:pt x="141139" y="314515"/>
                  </a:lnTo>
                  <a:lnTo>
                    <a:pt x="150791" y="267201"/>
                  </a:lnTo>
                  <a:lnTo>
                    <a:pt x="154171" y="212108"/>
                  </a:lnTo>
                  <a:lnTo>
                    <a:pt x="152193" y="153505"/>
                  </a:lnTo>
                  <a:lnTo>
                    <a:pt x="146473" y="91019"/>
                  </a:lnTo>
                  <a:lnTo>
                    <a:pt x="129702" y="29067"/>
                  </a:lnTo>
                  <a:lnTo>
                    <a:pt x="121470" y="4457"/>
                  </a:lnTo>
                  <a:lnTo>
                    <a:pt x="116467" y="0"/>
                  </a:lnTo>
                  <a:lnTo>
                    <a:pt x="110792" y="538"/>
                  </a:lnTo>
                  <a:lnTo>
                    <a:pt x="104668" y="4407"/>
                  </a:lnTo>
                  <a:lnTo>
                    <a:pt x="97865" y="24303"/>
                  </a:lnTo>
                  <a:lnTo>
                    <a:pt x="94035" y="71508"/>
                  </a:lnTo>
                  <a:lnTo>
                    <a:pt x="96020" y="126829"/>
                  </a:lnTo>
                  <a:lnTo>
                    <a:pt x="107171" y="186746"/>
                  </a:lnTo>
                  <a:lnTo>
                    <a:pt x="117200" y="238183"/>
                  </a:lnTo>
                  <a:lnTo>
                    <a:pt x="127581" y="292288"/>
                  </a:lnTo>
                  <a:lnTo>
                    <a:pt x="143654" y="339774"/>
                  </a:lnTo>
                  <a:lnTo>
                    <a:pt x="185261" y="397356"/>
                  </a:lnTo>
                  <a:lnTo>
                    <a:pt x="218764" y="433283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645747" y="575551"/>
              <a:ext cx="198192" cy="528071"/>
            </a:xfrm>
            <a:custGeom>
              <a:avLst/>
              <a:gdLst/>
              <a:ahLst/>
              <a:cxnLst/>
              <a:rect l="0" t="0" r="0" b="0"/>
              <a:pathLst>
                <a:path w="198192" h="528071">
                  <a:moveTo>
                    <a:pt x="135020" y="376685"/>
                  </a:moveTo>
                  <a:lnTo>
                    <a:pt x="131900" y="333994"/>
                  </a:lnTo>
                  <a:lnTo>
                    <a:pt x="129430" y="323658"/>
                  </a:lnTo>
                  <a:lnTo>
                    <a:pt x="117328" y="305934"/>
                  </a:lnTo>
                  <a:lnTo>
                    <a:pt x="109187" y="297932"/>
                  </a:lnTo>
                  <a:lnTo>
                    <a:pt x="87664" y="289042"/>
                  </a:lnTo>
                  <a:lnTo>
                    <a:pt x="75373" y="286671"/>
                  </a:lnTo>
                  <a:lnTo>
                    <a:pt x="55477" y="290275"/>
                  </a:lnTo>
                  <a:lnTo>
                    <a:pt x="38836" y="300846"/>
                  </a:lnTo>
                  <a:lnTo>
                    <a:pt x="23641" y="317243"/>
                  </a:lnTo>
                  <a:lnTo>
                    <a:pt x="7522" y="351794"/>
                  </a:lnTo>
                  <a:lnTo>
                    <a:pt x="0" y="406560"/>
                  </a:lnTo>
                  <a:lnTo>
                    <a:pt x="1037" y="453127"/>
                  </a:lnTo>
                  <a:lnTo>
                    <a:pt x="21940" y="512531"/>
                  </a:lnTo>
                  <a:lnTo>
                    <a:pt x="30388" y="519891"/>
                  </a:lnTo>
                  <a:lnTo>
                    <a:pt x="55371" y="528070"/>
                  </a:lnTo>
                  <a:lnTo>
                    <a:pt x="66713" y="526741"/>
                  </a:lnTo>
                  <a:lnTo>
                    <a:pt x="85554" y="515907"/>
                  </a:lnTo>
                  <a:lnTo>
                    <a:pt x="116713" y="479185"/>
                  </a:lnTo>
                  <a:lnTo>
                    <a:pt x="152467" y="425639"/>
                  </a:lnTo>
                  <a:lnTo>
                    <a:pt x="172217" y="364778"/>
                  </a:lnTo>
                  <a:lnTo>
                    <a:pt x="187385" y="302844"/>
                  </a:lnTo>
                  <a:lnTo>
                    <a:pt x="193388" y="259639"/>
                  </a:lnTo>
                  <a:lnTo>
                    <a:pt x="196056" y="213141"/>
                  </a:lnTo>
                  <a:lnTo>
                    <a:pt x="197242" y="168298"/>
                  </a:lnTo>
                  <a:lnTo>
                    <a:pt x="194790" y="112950"/>
                  </a:lnTo>
                  <a:lnTo>
                    <a:pt x="183480" y="51628"/>
                  </a:lnTo>
                  <a:lnTo>
                    <a:pt x="173425" y="11700"/>
                  </a:lnTo>
                  <a:lnTo>
                    <a:pt x="167642" y="4680"/>
                  </a:lnTo>
                  <a:lnTo>
                    <a:pt x="160278" y="1170"/>
                  </a:lnTo>
                  <a:lnTo>
                    <a:pt x="151858" y="0"/>
                  </a:lnTo>
                  <a:lnTo>
                    <a:pt x="145076" y="3899"/>
                  </a:lnTo>
                  <a:lnTo>
                    <a:pt x="134420" y="20710"/>
                  </a:lnTo>
                  <a:lnTo>
                    <a:pt x="126452" y="79205"/>
                  </a:lnTo>
                  <a:lnTo>
                    <a:pt x="125071" y="136855"/>
                  </a:lnTo>
                  <a:lnTo>
                    <a:pt x="125833" y="196050"/>
                  </a:lnTo>
                  <a:lnTo>
                    <a:pt x="131777" y="246605"/>
                  </a:lnTo>
                  <a:lnTo>
                    <a:pt x="135229" y="301488"/>
                  </a:lnTo>
                  <a:lnTo>
                    <a:pt x="149547" y="364573"/>
                  </a:lnTo>
                  <a:lnTo>
                    <a:pt x="169790" y="426924"/>
                  </a:lnTo>
                  <a:lnTo>
                    <a:pt x="198191" y="471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38694" y="96276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4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949223" y="81536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40086" y="908486"/>
              <a:ext cx="212345" cy="446581"/>
            </a:xfrm>
            <a:custGeom>
              <a:avLst/>
              <a:gdLst/>
              <a:ahLst/>
              <a:cxnLst/>
              <a:rect l="0" t="0" r="0" b="0"/>
              <a:pathLst>
                <a:path w="212345" h="446581">
                  <a:moveTo>
                    <a:pt x="98649" y="138507"/>
                  </a:moveTo>
                  <a:lnTo>
                    <a:pt x="114290" y="120526"/>
                  </a:lnTo>
                  <a:lnTo>
                    <a:pt x="122369" y="103609"/>
                  </a:lnTo>
                  <a:lnTo>
                    <a:pt x="123619" y="81273"/>
                  </a:lnTo>
                  <a:lnTo>
                    <a:pt x="114890" y="28805"/>
                  </a:lnTo>
                  <a:lnTo>
                    <a:pt x="109477" y="18579"/>
                  </a:lnTo>
                  <a:lnTo>
                    <a:pt x="94103" y="4097"/>
                  </a:lnTo>
                  <a:lnTo>
                    <a:pt x="72453" y="0"/>
                  </a:lnTo>
                  <a:lnTo>
                    <a:pt x="49572" y="3249"/>
                  </a:lnTo>
                  <a:lnTo>
                    <a:pt x="31603" y="12491"/>
                  </a:lnTo>
                  <a:lnTo>
                    <a:pt x="18938" y="27518"/>
                  </a:lnTo>
                  <a:lnTo>
                    <a:pt x="1276" y="71349"/>
                  </a:lnTo>
                  <a:lnTo>
                    <a:pt x="0" y="94621"/>
                  </a:lnTo>
                  <a:lnTo>
                    <a:pt x="4503" y="115492"/>
                  </a:lnTo>
                  <a:lnTo>
                    <a:pt x="14303" y="132567"/>
                  </a:lnTo>
                  <a:lnTo>
                    <a:pt x="38563" y="155334"/>
                  </a:lnTo>
                  <a:lnTo>
                    <a:pt x="49233" y="159084"/>
                  </a:lnTo>
                  <a:lnTo>
                    <a:pt x="73567" y="160130"/>
                  </a:lnTo>
                  <a:lnTo>
                    <a:pt x="93740" y="153576"/>
                  </a:lnTo>
                  <a:lnTo>
                    <a:pt x="110506" y="141695"/>
                  </a:lnTo>
                  <a:lnTo>
                    <a:pt x="125756" y="124716"/>
                  </a:lnTo>
                  <a:lnTo>
                    <a:pt x="131928" y="122294"/>
                  </a:lnTo>
                  <a:lnTo>
                    <a:pt x="137213" y="124189"/>
                  </a:lnTo>
                  <a:lnTo>
                    <a:pt x="141906" y="128961"/>
                  </a:lnTo>
                  <a:lnTo>
                    <a:pt x="159013" y="178648"/>
                  </a:lnTo>
                  <a:lnTo>
                    <a:pt x="180590" y="238549"/>
                  </a:lnTo>
                  <a:lnTo>
                    <a:pt x="196464" y="296049"/>
                  </a:lnTo>
                  <a:lnTo>
                    <a:pt x="207310" y="346493"/>
                  </a:lnTo>
                  <a:lnTo>
                    <a:pt x="212344" y="392895"/>
                  </a:lnTo>
                  <a:lnTo>
                    <a:pt x="207282" y="415735"/>
                  </a:lnTo>
                  <a:lnTo>
                    <a:pt x="202657" y="425101"/>
                  </a:lnTo>
                  <a:lnTo>
                    <a:pt x="188160" y="438627"/>
                  </a:lnTo>
                  <a:lnTo>
                    <a:pt x="179379" y="443872"/>
                  </a:lnTo>
                  <a:lnTo>
                    <a:pt x="157147" y="446580"/>
                  </a:lnTo>
                  <a:lnTo>
                    <a:pt x="104745" y="444376"/>
                  </a:lnTo>
                  <a:lnTo>
                    <a:pt x="56536" y="443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86134" y="994350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8334" y="54145"/>
                  </a:lnTo>
                  <a:lnTo>
                    <a:pt x="15685" y="109091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54549" y="8258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517761" y="773252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1170" y="51602"/>
                  </a:lnTo>
                  <a:lnTo>
                    <a:pt x="7236" y="112646"/>
                  </a:lnTo>
                  <a:lnTo>
                    <a:pt x="10724" y="161928"/>
                  </a:lnTo>
                  <a:lnTo>
                    <a:pt x="17476" y="208506"/>
                  </a:lnTo>
                  <a:lnTo>
                    <a:pt x="21166" y="262211"/>
                  </a:lnTo>
                  <a:lnTo>
                    <a:pt x="32301" y="316697"/>
                  </a:lnTo>
                  <a:lnTo>
                    <a:pt x="52643" y="37902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01948" y="931179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9" y="0"/>
                  </a:lnTo>
                  <a:lnTo>
                    <a:pt x="469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2490697" y="1105050"/>
            <a:ext cx="247386" cy="41496"/>
          </a:xfrm>
          <a:custGeom>
            <a:avLst/>
            <a:gdLst/>
            <a:ahLst/>
            <a:cxnLst/>
            <a:rect l="0" t="0" r="0" b="0"/>
            <a:pathLst>
              <a:path w="247386" h="41496">
                <a:moveTo>
                  <a:pt x="246712" y="36699"/>
                </a:moveTo>
                <a:lnTo>
                  <a:pt x="209234" y="28366"/>
                </a:lnTo>
                <a:lnTo>
                  <a:pt x="151396" y="19224"/>
                </a:lnTo>
                <a:lnTo>
                  <a:pt x="98509" y="13230"/>
                </a:lnTo>
                <a:lnTo>
                  <a:pt x="43002" y="6717"/>
                </a:lnTo>
                <a:lnTo>
                  <a:pt x="6589" y="0"/>
                </a:lnTo>
                <a:lnTo>
                  <a:pt x="1232" y="535"/>
                </a:lnTo>
                <a:lnTo>
                  <a:pt x="0" y="3231"/>
                </a:lnTo>
                <a:lnTo>
                  <a:pt x="1519" y="7368"/>
                </a:lnTo>
                <a:lnTo>
                  <a:pt x="7211" y="10126"/>
                </a:lnTo>
                <a:lnTo>
                  <a:pt x="62906" y="14916"/>
                </a:lnTo>
                <a:lnTo>
                  <a:pt x="124530" y="15499"/>
                </a:lnTo>
                <a:lnTo>
                  <a:pt x="182976" y="15614"/>
                </a:lnTo>
                <a:lnTo>
                  <a:pt x="202007" y="15630"/>
                </a:lnTo>
                <a:lnTo>
                  <a:pt x="139221" y="15642"/>
                </a:lnTo>
                <a:lnTo>
                  <a:pt x="84839" y="15642"/>
                </a:lnTo>
                <a:lnTo>
                  <a:pt x="30207" y="14472"/>
                </a:lnTo>
                <a:lnTo>
                  <a:pt x="2408" y="9577"/>
                </a:lnTo>
                <a:lnTo>
                  <a:pt x="3124" y="10429"/>
                </a:lnTo>
                <a:lnTo>
                  <a:pt x="7111" y="12166"/>
                </a:lnTo>
                <a:lnTo>
                  <a:pt x="59846" y="15185"/>
                </a:lnTo>
                <a:lnTo>
                  <a:pt x="113874" y="21141"/>
                </a:lnTo>
                <a:lnTo>
                  <a:pt x="176842" y="33583"/>
                </a:lnTo>
                <a:lnTo>
                  <a:pt x="220030" y="41495"/>
                </a:lnTo>
                <a:lnTo>
                  <a:pt x="244212" y="39611"/>
                </a:lnTo>
                <a:lnTo>
                  <a:pt x="247385" y="38640"/>
                </a:lnTo>
                <a:lnTo>
                  <a:pt x="186740" y="28480"/>
                </a:lnTo>
                <a:lnTo>
                  <a:pt x="128021" y="21038"/>
                </a:lnTo>
                <a:lnTo>
                  <a:pt x="71362" y="15538"/>
                </a:lnTo>
                <a:lnTo>
                  <a:pt x="37349" y="9892"/>
                </a:lnTo>
                <a:lnTo>
                  <a:pt x="36946" y="10639"/>
                </a:lnTo>
                <a:lnTo>
                  <a:pt x="40188" y="12307"/>
                </a:lnTo>
                <a:lnTo>
                  <a:pt x="93483" y="16153"/>
                </a:lnTo>
                <a:lnTo>
                  <a:pt x="148377" y="26965"/>
                </a:lnTo>
                <a:lnTo>
                  <a:pt x="164403" y="31203"/>
                </a:lnTo>
                <a:lnTo>
                  <a:pt x="163763" y="30695"/>
                </a:lnTo>
                <a:lnTo>
                  <a:pt x="159827" y="29187"/>
                </a:lnTo>
                <a:lnTo>
                  <a:pt x="102992" y="26568"/>
                </a:lnTo>
                <a:lnTo>
                  <a:pt x="88784" y="26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2423183" y="505216"/>
            <a:ext cx="208942" cy="516049"/>
          </a:xfrm>
          <a:custGeom>
            <a:avLst/>
            <a:gdLst/>
            <a:ahLst/>
            <a:cxnLst/>
            <a:rect l="0" t="0" r="0" b="0"/>
            <a:pathLst>
              <a:path w="208942" h="516049">
                <a:moveTo>
                  <a:pt x="177355" y="137022"/>
                </a:moveTo>
                <a:lnTo>
                  <a:pt x="188534" y="125843"/>
                </a:lnTo>
                <a:lnTo>
                  <a:pt x="190657" y="117871"/>
                </a:lnTo>
                <a:lnTo>
                  <a:pt x="189896" y="96535"/>
                </a:lnTo>
                <a:lnTo>
                  <a:pt x="177302" y="63805"/>
                </a:lnTo>
                <a:lnTo>
                  <a:pt x="150915" y="22473"/>
                </a:lnTo>
                <a:lnTo>
                  <a:pt x="132849" y="5783"/>
                </a:lnTo>
                <a:lnTo>
                  <a:pt x="123118" y="1566"/>
                </a:lnTo>
                <a:lnTo>
                  <a:pt x="102947" y="0"/>
                </a:lnTo>
                <a:lnTo>
                  <a:pt x="71860" y="5696"/>
                </a:lnTo>
                <a:lnTo>
                  <a:pt x="40423" y="20382"/>
                </a:lnTo>
                <a:lnTo>
                  <a:pt x="25640" y="36049"/>
                </a:lnTo>
                <a:lnTo>
                  <a:pt x="6617" y="74703"/>
                </a:lnTo>
                <a:lnTo>
                  <a:pt x="0" y="131774"/>
                </a:lnTo>
                <a:lnTo>
                  <a:pt x="1193" y="173942"/>
                </a:lnTo>
                <a:lnTo>
                  <a:pt x="22154" y="231094"/>
                </a:lnTo>
                <a:lnTo>
                  <a:pt x="35847" y="246292"/>
                </a:lnTo>
                <a:lnTo>
                  <a:pt x="44412" y="251983"/>
                </a:lnTo>
                <a:lnTo>
                  <a:pt x="78823" y="259992"/>
                </a:lnTo>
                <a:lnTo>
                  <a:pt x="113066" y="256776"/>
                </a:lnTo>
                <a:lnTo>
                  <a:pt x="145439" y="242824"/>
                </a:lnTo>
                <a:lnTo>
                  <a:pt x="160441" y="227329"/>
                </a:lnTo>
                <a:lnTo>
                  <a:pt x="189599" y="177380"/>
                </a:lnTo>
                <a:lnTo>
                  <a:pt x="195801" y="148330"/>
                </a:lnTo>
                <a:lnTo>
                  <a:pt x="196672" y="150410"/>
                </a:lnTo>
                <a:lnTo>
                  <a:pt x="198260" y="212821"/>
                </a:lnTo>
                <a:lnTo>
                  <a:pt x="203971" y="267288"/>
                </a:lnTo>
                <a:lnTo>
                  <a:pt x="207959" y="324277"/>
                </a:lnTo>
                <a:lnTo>
                  <a:pt x="208650" y="373569"/>
                </a:lnTo>
                <a:lnTo>
                  <a:pt x="208855" y="424049"/>
                </a:lnTo>
                <a:lnTo>
                  <a:pt x="208924" y="480501"/>
                </a:lnTo>
                <a:lnTo>
                  <a:pt x="208941" y="5160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2799982" y="2105699"/>
            <a:ext cx="2859344" cy="736996"/>
            <a:chOff x="2799982" y="2105699"/>
            <a:chExt cx="2859344" cy="736996"/>
          </a:xfrm>
        </p:grpSpPr>
        <p:sp>
          <p:nvSpPr>
            <p:cNvPr id="40" name="Freeform 39"/>
            <p:cNvSpPr/>
            <p:nvPr/>
          </p:nvSpPr>
          <p:spPr>
            <a:xfrm>
              <a:off x="2799982" y="2105699"/>
              <a:ext cx="369096" cy="529678"/>
            </a:xfrm>
            <a:custGeom>
              <a:avLst/>
              <a:gdLst/>
              <a:ahLst/>
              <a:cxnLst/>
              <a:rect l="0" t="0" r="0" b="0"/>
              <a:pathLst>
                <a:path w="369096" h="529678">
                  <a:moveTo>
                    <a:pt x="95354" y="0"/>
                  </a:moveTo>
                  <a:lnTo>
                    <a:pt x="70160" y="53875"/>
                  </a:lnTo>
                  <a:lnTo>
                    <a:pt x="50690" y="91880"/>
                  </a:lnTo>
                  <a:lnTo>
                    <a:pt x="34547" y="118081"/>
                  </a:lnTo>
                  <a:lnTo>
                    <a:pt x="30250" y="127854"/>
                  </a:lnTo>
                  <a:lnTo>
                    <a:pt x="27385" y="129689"/>
                  </a:lnTo>
                  <a:lnTo>
                    <a:pt x="25475" y="126234"/>
                  </a:lnTo>
                  <a:lnTo>
                    <a:pt x="24202" y="119251"/>
                  </a:lnTo>
                  <a:lnTo>
                    <a:pt x="33588" y="87066"/>
                  </a:lnTo>
                  <a:lnTo>
                    <a:pt x="48016" y="67552"/>
                  </a:lnTo>
                  <a:lnTo>
                    <a:pt x="88817" y="29823"/>
                  </a:lnTo>
                  <a:lnTo>
                    <a:pt x="107657" y="19884"/>
                  </a:lnTo>
                  <a:lnTo>
                    <a:pt x="143583" y="13300"/>
                  </a:lnTo>
                  <a:lnTo>
                    <a:pt x="178275" y="16939"/>
                  </a:lnTo>
                  <a:lnTo>
                    <a:pt x="196938" y="25466"/>
                  </a:lnTo>
                  <a:lnTo>
                    <a:pt x="205191" y="31015"/>
                  </a:lnTo>
                  <a:lnTo>
                    <a:pt x="217480" y="49660"/>
                  </a:lnTo>
                  <a:lnTo>
                    <a:pt x="238689" y="112128"/>
                  </a:lnTo>
                  <a:lnTo>
                    <a:pt x="250053" y="163439"/>
                  </a:lnTo>
                  <a:lnTo>
                    <a:pt x="252325" y="212203"/>
                  </a:lnTo>
                  <a:lnTo>
                    <a:pt x="247504" y="269904"/>
                  </a:lnTo>
                  <a:lnTo>
                    <a:pt x="238572" y="320957"/>
                  </a:lnTo>
                  <a:lnTo>
                    <a:pt x="222927" y="374949"/>
                  </a:lnTo>
                  <a:lnTo>
                    <a:pt x="195510" y="436019"/>
                  </a:lnTo>
                  <a:lnTo>
                    <a:pt x="157512" y="479971"/>
                  </a:lnTo>
                  <a:lnTo>
                    <a:pt x="105749" y="517665"/>
                  </a:lnTo>
                  <a:lnTo>
                    <a:pt x="84767" y="527601"/>
                  </a:lnTo>
                  <a:lnTo>
                    <a:pt x="63743" y="529677"/>
                  </a:lnTo>
                  <a:lnTo>
                    <a:pt x="43870" y="525531"/>
                  </a:lnTo>
                  <a:lnTo>
                    <a:pt x="27239" y="515889"/>
                  </a:lnTo>
                  <a:lnTo>
                    <a:pt x="4722" y="491718"/>
                  </a:lnTo>
                  <a:lnTo>
                    <a:pt x="1008" y="481060"/>
                  </a:lnTo>
                  <a:lnTo>
                    <a:pt x="0" y="456740"/>
                  </a:lnTo>
                  <a:lnTo>
                    <a:pt x="6571" y="436572"/>
                  </a:lnTo>
                  <a:lnTo>
                    <a:pt x="35443" y="398972"/>
                  </a:lnTo>
                  <a:lnTo>
                    <a:pt x="64735" y="379347"/>
                  </a:lnTo>
                  <a:lnTo>
                    <a:pt x="101230" y="371712"/>
                  </a:lnTo>
                  <a:lnTo>
                    <a:pt x="154313" y="377538"/>
                  </a:lnTo>
                  <a:lnTo>
                    <a:pt x="216203" y="393330"/>
                  </a:lnTo>
                  <a:lnTo>
                    <a:pt x="276735" y="407527"/>
                  </a:lnTo>
                  <a:lnTo>
                    <a:pt x="314044" y="406578"/>
                  </a:lnTo>
                  <a:lnTo>
                    <a:pt x="36909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97697" y="2133313"/>
              <a:ext cx="229350" cy="477755"/>
            </a:xfrm>
            <a:custGeom>
              <a:avLst/>
              <a:gdLst/>
              <a:ahLst/>
              <a:cxnLst/>
              <a:rect l="0" t="0" r="0" b="0"/>
              <a:pathLst>
                <a:path w="229350" h="477755">
                  <a:moveTo>
                    <a:pt x="229349" y="172428"/>
                  </a:moveTo>
                  <a:lnTo>
                    <a:pt x="211391" y="110147"/>
                  </a:lnTo>
                  <a:lnTo>
                    <a:pt x="199982" y="72216"/>
                  </a:lnTo>
                  <a:lnTo>
                    <a:pt x="169056" y="29668"/>
                  </a:lnTo>
                  <a:lnTo>
                    <a:pt x="142854" y="13405"/>
                  </a:lnTo>
                  <a:lnTo>
                    <a:pt x="112864" y="1178"/>
                  </a:lnTo>
                  <a:lnTo>
                    <a:pt x="92180" y="0"/>
                  </a:lnTo>
                  <a:lnTo>
                    <a:pt x="81751" y="1324"/>
                  </a:lnTo>
                  <a:lnTo>
                    <a:pt x="63924" y="12153"/>
                  </a:lnTo>
                  <a:lnTo>
                    <a:pt x="27367" y="50456"/>
                  </a:lnTo>
                  <a:lnTo>
                    <a:pt x="9254" y="92182"/>
                  </a:lnTo>
                  <a:lnTo>
                    <a:pt x="0" y="150727"/>
                  </a:lnTo>
                  <a:lnTo>
                    <a:pt x="3986" y="190174"/>
                  </a:lnTo>
                  <a:lnTo>
                    <a:pt x="18166" y="224089"/>
                  </a:lnTo>
                  <a:lnTo>
                    <a:pt x="36834" y="239452"/>
                  </a:lnTo>
                  <a:lnTo>
                    <a:pt x="60729" y="249009"/>
                  </a:lnTo>
                  <a:lnTo>
                    <a:pt x="86946" y="253257"/>
                  </a:lnTo>
                  <a:lnTo>
                    <a:pt x="107957" y="248906"/>
                  </a:lnTo>
                  <a:lnTo>
                    <a:pt x="132940" y="233303"/>
                  </a:lnTo>
                  <a:lnTo>
                    <a:pt x="162342" y="201480"/>
                  </a:lnTo>
                  <a:lnTo>
                    <a:pt x="195689" y="146209"/>
                  </a:lnTo>
                  <a:lnTo>
                    <a:pt x="199890" y="145590"/>
                  </a:lnTo>
                  <a:lnTo>
                    <a:pt x="202691" y="149856"/>
                  </a:lnTo>
                  <a:lnTo>
                    <a:pt x="207555" y="203077"/>
                  </a:lnTo>
                  <a:lnTo>
                    <a:pt x="208147" y="260283"/>
                  </a:lnTo>
                  <a:lnTo>
                    <a:pt x="211369" y="310373"/>
                  </a:lnTo>
                  <a:lnTo>
                    <a:pt x="216613" y="359139"/>
                  </a:lnTo>
                  <a:lnTo>
                    <a:pt x="218384" y="417539"/>
                  </a:lnTo>
                  <a:lnTo>
                    <a:pt x="229349" y="4777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39202" y="2210984"/>
              <a:ext cx="279788" cy="439874"/>
            </a:xfrm>
            <a:custGeom>
              <a:avLst/>
              <a:gdLst/>
              <a:ahLst/>
              <a:cxnLst/>
              <a:rect l="0" t="0" r="0" b="0"/>
              <a:pathLst>
                <a:path w="279788" h="439874">
                  <a:moveTo>
                    <a:pt x="251098" y="0"/>
                  </a:moveTo>
                  <a:lnTo>
                    <a:pt x="213620" y="8333"/>
                  </a:lnTo>
                  <a:lnTo>
                    <a:pt x="162197" y="10095"/>
                  </a:lnTo>
                  <a:lnTo>
                    <a:pt x="101351" y="2138"/>
                  </a:lnTo>
                  <a:lnTo>
                    <a:pt x="47083" y="6012"/>
                  </a:lnTo>
                  <a:lnTo>
                    <a:pt x="25504" y="17880"/>
                  </a:lnTo>
                  <a:lnTo>
                    <a:pt x="16474" y="25958"/>
                  </a:lnTo>
                  <a:lnTo>
                    <a:pt x="6441" y="47412"/>
                  </a:lnTo>
                  <a:lnTo>
                    <a:pt x="0" y="99312"/>
                  </a:lnTo>
                  <a:lnTo>
                    <a:pt x="3837" y="157141"/>
                  </a:lnTo>
                  <a:lnTo>
                    <a:pt x="2029" y="167932"/>
                  </a:lnTo>
                  <a:lnTo>
                    <a:pt x="4334" y="173956"/>
                  </a:lnTo>
                  <a:lnTo>
                    <a:pt x="9380" y="176802"/>
                  </a:lnTo>
                  <a:lnTo>
                    <a:pt x="16253" y="177529"/>
                  </a:lnTo>
                  <a:lnTo>
                    <a:pt x="30129" y="172099"/>
                  </a:lnTo>
                  <a:lnTo>
                    <a:pt x="37105" y="167375"/>
                  </a:lnTo>
                  <a:lnTo>
                    <a:pt x="69280" y="160727"/>
                  </a:lnTo>
                  <a:lnTo>
                    <a:pt x="129309" y="166886"/>
                  </a:lnTo>
                  <a:lnTo>
                    <a:pt x="184321" y="182487"/>
                  </a:lnTo>
                  <a:lnTo>
                    <a:pt x="238925" y="208475"/>
                  </a:lnTo>
                  <a:lnTo>
                    <a:pt x="255827" y="224847"/>
                  </a:lnTo>
                  <a:lnTo>
                    <a:pt x="272906" y="259384"/>
                  </a:lnTo>
                  <a:lnTo>
                    <a:pt x="279787" y="304842"/>
                  </a:lnTo>
                  <a:lnTo>
                    <a:pt x="275157" y="332017"/>
                  </a:lnTo>
                  <a:lnTo>
                    <a:pt x="253833" y="387740"/>
                  </a:lnTo>
                  <a:lnTo>
                    <a:pt x="242175" y="404736"/>
                  </a:lnTo>
                  <a:lnTo>
                    <a:pt x="226075" y="416969"/>
                  </a:lnTo>
                  <a:lnTo>
                    <a:pt x="187143" y="434354"/>
                  </a:lnTo>
                  <a:lnTo>
                    <a:pt x="150520" y="439873"/>
                  </a:lnTo>
                  <a:lnTo>
                    <a:pt x="104629" y="433332"/>
                  </a:lnTo>
                  <a:lnTo>
                    <a:pt x="64889" y="423895"/>
                  </a:lnTo>
                  <a:lnTo>
                    <a:pt x="4052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90342" y="2611067"/>
              <a:ext cx="108631" cy="231628"/>
            </a:xfrm>
            <a:custGeom>
              <a:avLst/>
              <a:gdLst/>
              <a:ahLst/>
              <a:cxnLst/>
              <a:rect l="0" t="0" r="0" b="0"/>
              <a:pathLst>
                <a:path w="108631" h="231628">
                  <a:moveTo>
                    <a:pt x="0" y="0"/>
                  </a:moveTo>
                  <a:lnTo>
                    <a:pt x="22357" y="0"/>
                  </a:lnTo>
                  <a:lnTo>
                    <a:pt x="39572" y="6239"/>
                  </a:lnTo>
                  <a:lnTo>
                    <a:pt x="69688" y="29308"/>
                  </a:lnTo>
                  <a:lnTo>
                    <a:pt x="96997" y="72036"/>
                  </a:lnTo>
                  <a:lnTo>
                    <a:pt x="106670" y="94017"/>
                  </a:lnTo>
                  <a:lnTo>
                    <a:pt x="108630" y="118604"/>
                  </a:lnTo>
                  <a:lnTo>
                    <a:pt x="100356" y="166928"/>
                  </a:lnTo>
                  <a:lnTo>
                    <a:pt x="85237" y="193999"/>
                  </a:lnTo>
                  <a:lnTo>
                    <a:pt x="60350" y="216839"/>
                  </a:lnTo>
                  <a:lnTo>
                    <a:pt x="43980" y="225055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60765" y="2162725"/>
              <a:ext cx="279935" cy="500985"/>
            </a:xfrm>
            <a:custGeom>
              <a:avLst/>
              <a:gdLst/>
              <a:ahLst/>
              <a:cxnLst/>
              <a:rect l="0" t="0" r="0" b="0"/>
              <a:pathLst>
                <a:path w="279935" h="500985">
                  <a:moveTo>
                    <a:pt x="266530" y="195658"/>
                  </a:moveTo>
                  <a:lnTo>
                    <a:pt x="274863" y="158180"/>
                  </a:lnTo>
                  <a:lnTo>
                    <a:pt x="276625" y="106757"/>
                  </a:lnTo>
                  <a:lnTo>
                    <a:pt x="270627" y="82447"/>
                  </a:lnTo>
                  <a:lnTo>
                    <a:pt x="258992" y="59944"/>
                  </a:lnTo>
                  <a:lnTo>
                    <a:pt x="222927" y="20022"/>
                  </a:lnTo>
                  <a:lnTo>
                    <a:pt x="212895" y="11887"/>
                  </a:lnTo>
                  <a:lnTo>
                    <a:pt x="189270" y="2848"/>
                  </a:lnTo>
                  <a:lnTo>
                    <a:pt x="163172" y="0"/>
                  </a:lnTo>
                  <a:lnTo>
                    <a:pt x="122171" y="6144"/>
                  </a:lnTo>
                  <a:lnTo>
                    <a:pt x="82727" y="22263"/>
                  </a:lnTo>
                  <a:lnTo>
                    <a:pt x="55182" y="43026"/>
                  </a:lnTo>
                  <a:lnTo>
                    <a:pt x="17715" y="96660"/>
                  </a:lnTo>
                  <a:lnTo>
                    <a:pt x="1994" y="136819"/>
                  </a:lnTo>
                  <a:lnTo>
                    <a:pt x="0" y="161319"/>
                  </a:lnTo>
                  <a:lnTo>
                    <a:pt x="4183" y="185075"/>
                  </a:lnTo>
                  <a:lnTo>
                    <a:pt x="13841" y="211232"/>
                  </a:lnTo>
                  <a:lnTo>
                    <a:pt x="29052" y="232216"/>
                  </a:lnTo>
                  <a:lnTo>
                    <a:pt x="47510" y="248171"/>
                  </a:lnTo>
                  <a:lnTo>
                    <a:pt x="67412" y="259161"/>
                  </a:lnTo>
                  <a:lnTo>
                    <a:pt x="94195" y="261706"/>
                  </a:lnTo>
                  <a:lnTo>
                    <a:pt x="147871" y="253808"/>
                  </a:lnTo>
                  <a:lnTo>
                    <a:pt x="181459" y="233165"/>
                  </a:lnTo>
                  <a:lnTo>
                    <a:pt x="223381" y="192856"/>
                  </a:lnTo>
                  <a:lnTo>
                    <a:pt x="252288" y="152991"/>
                  </a:lnTo>
                  <a:lnTo>
                    <a:pt x="258205" y="149666"/>
                  </a:lnTo>
                  <a:lnTo>
                    <a:pt x="263320" y="150958"/>
                  </a:lnTo>
                  <a:lnTo>
                    <a:pt x="267899" y="155330"/>
                  </a:lnTo>
                  <a:lnTo>
                    <a:pt x="279934" y="189428"/>
                  </a:lnTo>
                  <a:lnTo>
                    <a:pt x="279730" y="236576"/>
                  </a:lnTo>
                  <a:lnTo>
                    <a:pt x="277850" y="287590"/>
                  </a:lnTo>
                  <a:lnTo>
                    <a:pt x="277293" y="345340"/>
                  </a:lnTo>
                  <a:lnTo>
                    <a:pt x="277128" y="401315"/>
                  </a:lnTo>
                  <a:lnTo>
                    <a:pt x="277072" y="461886"/>
                  </a:lnTo>
                  <a:lnTo>
                    <a:pt x="277058" y="500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11538" y="2242570"/>
              <a:ext cx="214552" cy="464666"/>
            </a:xfrm>
            <a:custGeom>
              <a:avLst/>
              <a:gdLst/>
              <a:ahLst/>
              <a:cxnLst/>
              <a:rect l="0" t="0" r="0" b="0"/>
              <a:pathLst>
                <a:path w="214552" h="464666">
                  <a:moveTo>
                    <a:pt x="173726" y="0"/>
                  </a:moveTo>
                  <a:lnTo>
                    <a:pt x="131064" y="54114"/>
                  </a:lnTo>
                  <a:lnTo>
                    <a:pt x="97783" y="112823"/>
                  </a:lnTo>
                  <a:lnTo>
                    <a:pt x="65806" y="166155"/>
                  </a:lnTo>
                  <a:lnTo>
                    <a:pt x="38863" y="220795"/>
                  </a:lnTo>
                  <a:lnTo>
                    <a:pt x="14332" y="278793"/>
                  </a:lnTo>
                  <a:lnTo>
                    <a:pt x="3941" y="333403"/>
                  </a:lnTo>
                  <a:lnTo>
                    <a:pt x="0" y="356409"/>
                  </a:lnTo>
                  <a:lnTo>
                    <a:pt x="9934" y="415995"/>
                  </a:lnTo>
                  <a:lnTo>
                    <a:pt x="25239" y="445611"/>
                  </a:lnTo>
                  <a:lnTo>
                    <a:pt x="41051" y="458532"/>
                  </a:lnTo>
                  <a:lnTo>
                    <a:pt x="50181" y="463615"/>
                  </a:lnTo>
                  <a:lnTo>
                    <a:pt x="60947" y="464665"/>
                  </a:lnTo>
                  <a:lnTo>
                    <a:pt x="85388" y="459591"/>
                  </a:lnTo>
                  <a:lnTo>
                    <a:pt x="141599" y="430723"/>
                  </a:lnTo>
                  <a:lnTo>
                    <a:pt x="161787" y="416040"/>
                  </a:lnTo>
                  <a:lnTo>
                    <a:pt x="201154" y="367826"/>
                  </a:lnTo>
                  <a:lnTo>
                    <a:pt x="209313" y="344022"/>
                  </a:lnTo>
                  <a:lnTo>
                    <a:pt x="214551" y="290613"/>
                  </a:lnTo>
                  <a:lnTo>
                    <a:pt x="209028" y="269151"/>
                  </a:lnTo>
                  <a:lnTo>
                    <a:pt x="204279" y="260153"/>
                  </a:lnTo>
                  <a:lnTo>
                    <a:pt x="189645" y="247034"/>
                  </a:lnTo>
                  <a:lnTo>
                    <a:pt x="180829" y="241898"/>
                  </a:lnTo>
                  <a:lnTo>
                    <a:pt x="161675" y="239311"/>
                  </a:lnTo>
                  <a:lnTo>
                    <a:pt x="142634" y="243231"/>
                  </a:lnTo>
                  <a:lnTo>
                    <a:pt x="81399" y="284743"/>
                  </a:lnTo>
                  <a:lnTo>
                    <a:pt x="51373" y="318028"/>
                  </a:lnTo>
                  <a:lnTo>
                    <a:pt x="43308" y="334758"/>
                  </a:lnTo>
                  <a:lnTo>
                    <a:pt x="36856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76779" y="2292439"/>
              <a:ext cx="382547" cy="447264"/>
            </a:xfrm>
            <a:custGeom>
              <a:avLst/>
              <a:gdLst/>
              <a:ahLst/>
              <a:cxnLst/>
              <a:rect l="0" t="0" r="0" b="0"/>
              <a:pathLst>
                <a:path w="382547" h="447264">
                  <a:moveTo>
                    <a:pt x="176982" y="13302"/>
                  </a:moveTo>
                  <a:lnTo>
                    <a:pt x="165804" y="2123"/>
                  </a:lnTo>
                  <a:lnTo>
                    <a:pt x="159001" y="0"/>
                  </a:lnTo>
                  <a:lnTo>
                    <a:pt x="142085" y="761"/>
                  </a:lnTo>
                  <a:lnTo>
                    <a:pt x="102629" y="19186"/>
                  </a:lnTo>
                  <a:lnTo>
                    <a:pt x="81935" y="31905"/>
                  </a:lnTo>
                  <a:lnTo>
                    <a:pt x="56143" y="63397"/>
                  </a:lnTo>
                  <a:lnTo>
                    <a:pt x="26468" y="124366"/>
                  </a:lnTo>
                  <a:lnTo>
                    <a:pt x="7473" y="174241"/>
                  </a:lnTo>
                  <a:lnTo>
                    <a:pt x="805" y="221515"/>
                  </a:lnTo>
                  <a:lnTo>
                    <a:pt x="0" y="277765"/>
                  </a:lnTo>
                  <a:lnTo>
                    <a:pt x="7820" y="330827"/>
                  </a:lnTo>
                  <a:lnTo>
                    <a:pt x="33949" y="391271"/>
                  </a:lnTo>
                  <a:lnTo>
                    <a:pt x="52581" y="416424"/>
                  </a:lnTo>
                  <a:lnTo>
                    <a:pt x="72560" y="431503"/>
                  </a:lnTo>
                  <a:lnTo>
                    <a:pt x="109128" y="446569"/>
                  </a:lnTo>
                  <a:lnTo>
                    <a:pt x="149598" y="447263"/>
                  </a:lnTo>
                  <a:lnTo>
                    <a:pt x="205195" y="435848"/>
                  </a:lnTo>
                  <a:lnTo>
                    <a:pt x="254998" y="412276"/>
                  </a:lnTo>
                  <a:lnTo>
                    <a:pt x="309959" y="370908"/>
                  </a:lnTo>
                  <a:lnTo>
                    <a:pt x="336226" y="345297"/>
                  </a:lnTo>
                  <a:lnTo>
                    <a:pt x="366062" y="292787"/>
                  </a:lnTo>
                  <a:lnTo>
                    <a:pt x="381184" y="246631"/>
                  </a:lnTo>
                  <a:lnTo>
                    <a:pt x="382546" y="200199"/>
                  </a:lnTo>
                  <a:lnTo>
                    <a:pt x="372421" y="152517"/>
                  </a:lnTo>
                  <a:lnTo>
                    <a:pt x="348039" y="94483"/>
                  </a:lnTo>
                  <a:lnTo>
                    <a:pt x="328267" y="72389"/>
                  </a:lnTo>
                  <a:lnTo>
                    <a:pt x="277446" y="39141"/>
                  </a:lnTo>
                  <a:lnTo>
                    <a:pt x="236255" y="28367"/>
                  </a:lnTo>
                  <a:lnTo>
                    <a:pt x="176982" y="34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3148971" y="1933904"/>
            <a:ext cx="546375" cy="948198"/>
          </a:xfrm>
          <a:custGeom>
            <a:avLst/>
            <a:gdLst/>
            <a:ahLst/>
            <a:cxnLst/>
            <a:rect l="0" t="0" r="0" b="0"/>
            <a:pathLst>
              <a:path w="546375" h="948198">
                <a:moveTo>
                  <a:pt x="62220" y="456065"/>
                </a:moveTo>
                <a:lnTo>
                  <a:pt x="45453" y="461654"/>
                </a:lnTo>
                <a:lnTo>
                  <a:pt x="34101" y="473756"/>
                </a:lnTo>
                <a:lnTo>
                  <a:pt x="9882" y="530393"/>
                </a:lnTo>
                <a:lnTo>
                  <a:pt x="3864" y="553440"/>
                </a:lnTo>
                <a:lnTo>
                  <a:pt x="0" y="612776"/>
                </a:lnTo>
                <a:lnTo>
                  <a:pt x="4826" y="669904"/>
                </a:lnTo>
                <a:lnTo>
                  <a:pt x="17045" y="726248"/>
                </a:lnTo>
                <a:lnTo>
                  <a:pt x="33843" y="782439"/>
                </a:lnTo>
                <a:lnTo>
                  <a:pt x="66152" y="843061"/>
                </a:lnTo>
                <a:lnTo>
                  <a:pt x="116286" y="897946"/>
                </a:lnTo>
                <a:lnTo>
                  <a:pt x="157258" y="925972"/>
                </a:lnTo>
                <a:lnTo>
                  <a:pt x="210826" y="945714"/>
                </a:lnTo>
                <a:lnTo>
                  <a:pt x="248451" y="948197"/>
                </a:lnTo>
                <a:lnTo>
                  <a:pt x="283516" y="940873"/>
                </a:lnTo>
                <a:lnTo>
                  <a:pt x="344898" y="911440"/>
                </a:lnTo>
                <a:lnTo>
                  <a:pt x="394867" y="870110"/>
                </a:lnTo>
                <a:lnTo>
                  <a:pt x="437670" y="807821"/>
                </a:lnTo>
                <a:lnTo>
                  <a:pt x="469703" y="751431"/>
                </a:lnTo>
                <a:lnTo>
                  <a:pt x="497203" y="691059"/>
                </a:lnTo>
                <a:lnTo>
                  <a:pt x="523557" y="629903"/>
                </a:lnTo>
                <a:lnTo>
                  <a:pt x="534714" y="575064"/>
                </a:lnTo>
                <a:lnTo>
                  <a:pt x="543850" y="512933"/>
                </a:lnTo>
                <a:lnTo>
                  <a:pt x="545737" y="460436"/>
                </a:lnTo>
                <a:lnTo>
                  <a:pt x="546374" y="400776"/>
                </a:lnTo>
                <a:lnTo>
                  <a:pt x="545331" y="345101"/>
                </a:lnTo>
                <a:lnTo>
                  <a:pt x="537462" y="282658"/>
                </a:lnTo>
                <a:lnTo>
                  <a:pt x="535121" y="227662"/>
                </a:lnTo>
                <a:lnTo>
                  <a:pt x="521487" y="171739"/>
                </a:lnTo>
                <a:lnTo>
                  <a:pt x="489854" y="110003"/>
                </a:lnTo>
                <a:lnTo>
                  <a:pt x="467997" y="78617"/>
                </a:lnTo>
                <a:lnTo>
                  <a:pt x="410406" y="31862"/>
                </a:lnTo>
                <a:lnTo>
                  <a:pt x="384015" y="11660"/>
                </a:lnTo>
                <a:lnTo>
                  <a:pt x="360438" y="1968"/>
                </a:lnTo>
                <a:lnTo>
                  <a:pt x="334362" y="0"/>
                </a:lnTo>
                <a:lnTo>
                  <a:pt x="279493" y="8269"/>
                </a:lnTo>
                <a:lnTo>
                  <a:pt x="221030" y="36036"/>
                </a:lnTo>
                <a:lnTo>
                  <a:pt x="200653" y="50626"/>
                </a:lnTo>
                <a:lnTo>
                  <a:pt x="161154" y="98777"/>
                </a:lnTo>
                <a:lnTo>
                  <a:pt x="133813" y="153947"/>
                </a:lnTo>
                <a:lnTo>
                  <a:pt x="113017" y="207524"/>
                </a:lnTo>
                <a:lnTo>
                  <a:pt x="101318" y="254781"/>
                </a:lnTo>
                <a:lnTo>
                  <a:pt x="96032" y="305828"/>
                </a:lnTo>
                <a:lnTo>
                  <a:pt x="88876" y="357998"/>
                </a:lnTo>
                <a:lnTo>
                  <a:pt x="84936" y="410500"/>
                </a:lnTo>
                <a:lnTo>
                  <a:pt x="90841" y="467341"/>
                </a:lnTo>
                <a:lnTo>
                  <a:pt x="94097" y="521407"/>
                </a:lnTo>
                <a:lnTo>
                  <a:pt x="101965" y="577073"/>
                </a:lnTo>
                <a:lnTo>
                  <a:pt x="104334" y="5929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3535972" y="1729268"/>
            <a:ext cx="538557" cy="331126"/>
          </a:xfrm>
          <a:custGeom>
            <a:avLst/>
            <a:gdLst/>
            <a:ahLst/>
            <a:cxnLst/>
            <a:rect l="0" t="0" r="0" b="0"/>
            <a:pathLst>
              <a:path w="538557" h="331126">
                <a:moveTo>
                  <a:pt x="12131" y="144804"/>
                </a:moveTo>
                <a:lnTo>
                  <a:pt x="953" y="133626"/>
                </a:lnTo>
                <a:lnTo>
                  <a:pt x="0" y="127993"/>
                </a:lnTo>
                <a:lnTo>
                  <a:pt x="1704" y="121898"/>
                </a:lnTo>
                <a:lnTo>
                  <a:pt x="31764" y="65441"/>
                </a:lnTo>
                <a:lnTo>
                  <a:pt x="51354" y="43430"/>
                </a:lnTo>
                <a:lnTo>
                  <a:pt x="94575" y="23438"/>
                </a:lnTo>
                <a:lnTo>
                  <a:pt x="154356" y="4617"/>
                </a:lnTo>
                <a:lnTo>
                  <a:pt x="207858" y="0"/>
                </a:lnTo>
                <a:lnTo>
                  <a:pt x="269836" y="6658"/>
                </a:lnTo>
                <a:lnTo>
                  <a:pt x="305297" y="13145"/>
                </a:lnTo>
                <a:lnTo>
                  <a:pt x="347551" y="34223"/>
                </a:lnTo>
                <a:lnTo>
                  <a:pt x="364368" y="47304"/>
                </a:lnTo>
                <a:lnTo>
                  <a:pt x="381400" y="73411"/>
                </a:lnTo>
                <a:lnTo>
                  <a:pt x="404954" y="134478"/>
                </a:lnTo>
                <a:lnTo>
                  <a:pt x="414378" y="195278"/>
                </a:lnTo>
                <a:lnTo>
                  <a:pt x="421641" y="258209"/>
                </a:lnTo>
                <a:lnTo>
                  <a:pt x="422253" y="285673"/>
                </a:lnTo>
                <a:lnTo>
                  <a:pt x="420077" y="292529"/>
                </a:lnTo>
                <a:lnTo>
                  <a:pt x="416286" y="294760"/>
                </a:lnTo>
                <a:lnTo>
                  <a:pt x="411419" y="293908"/>
                </a:lnTo>
                <a:lnTo>
                  <a:pt x="399773" y="283602"/>
                </a:lnTo>
                <a:lnTo>
                  <a:pt x="383181" y="258069"/>
                </a:lnTo>
                <a:lnTo>
                  <a:pt x="367095" y="218000"/>
                </a:lnTo>
                <a:lnTo>
                  <a:pt x="362247" y="213489"/>
                </a:lnTo>
                <a:lnTo>
                  <a:pt x="356676" y="212821"/>
                </a:lnTo>
                <a:lnTo>
                  <a:pt x="350622" y="214715"/>
                </a:lnTo>
                <a:lnTo>
                  <a:pt x="346586" y="220657"/>
                </a:lnTo>
                <a:lnTo>
                  <a:pt x="342102" y="239738"/>
                </a:lnTo>
                <a:lnTo>
                  <a:pt x="346459" y="290115"/>
                </a:lnTo>
                <a:lnTo>
                  <a:pt x="347894" y="317401"/>
                </a:lnTo>
                <a:lnTo>
                  <a:pt x="351787" y="325380"/>
                </a:lnTo>
                <a:lnTo>
                  <a:pt x="357891" y="329529"/>
                </a:lnTo>
                <a:lnTo>
                  <a:pt x="365470" y="331125"/>
                </a:lnTo>
                <a:lnTo>
                  <a:pt x="372863" y="329849"/>
                </a:lnTo>
                <a:lnTo>
                  <a:pt x="434152" y="294650"/>
                </a:lnTo>
                <a:lnTo>
                  <a:pt x="461998" y="279280"/>
                </a:lnTo>
                <a:lnTo>
                  <a:pt x="515053" y="242470"/>
                </a:lnTo>
                <a:lnTo>
                  <a:pt x="538556" y="22903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2299345" y="3242841"/>
            <a:ext cx="3894101" cy="1400214"/>
            <a:chOff x="2299345" y="3242841"/>
            <a:chExt cx="3894101" cy="1400214"/>
          </a:xfrm>
        </p:grpSpPr>
        <p:sp>
          <p:nvSpPr>
            <p:cNvPr id="50" name="Freeform 49"/>
            <p:cNvSpPr/>
            <p:nvPr/>
          </p:nvSpPr>
          <p:spPr>
            <a:xfrm>
              <a:off x="2842694" y="3537575"/>
              <a:ext cx="310160" cy="608283"/>
            </a:xfrm>
            <a:custGeom>
              <a:avLst/>
              <a:gdLst/>
              <a:ahLst/>
              <a:cxnLst/>
              <a:rect l="0" t="0" r="0" b="0"/>
              <a:pathLst>
                <a:path w="310160" h="608283">
                  <a:moveTo>
                    <a:pt x="157927" y="0"/>
                  </a:moveTo>
                  <a:lnTo>
                    <a:pt x="108429" y="58563"/>
                  </a:lnTo>
                  <a:lnTo>
                    <a:pt x="66648" y="116333"/>
                  </a:lnTo>
                  <a:lnTo>
                    <a:pt x="24564" y="173441"/>
                  </a:lnTo>
                  <a:lnTo>
                    <a:pt x="21055" y="174119"/>
                  </a:lnTo>
                  <a:lnTo>
                    <a:pt x="19886" y="169892"/>
                  </a:lnTo>
                  <a:lnTo>
                    <a:pt x="20276" y="162394"/>
                  </a:lnTo>
                  <a:lnTo>
                    <a:pt x="30069" y="144705"/>
                  </a:lnTo>
                  <a:lnTo>
                    <a:pt x="80630" y="88196"/>
                  </a:lnTo>
                  <a:lnTo>
                    <a:pt x="117182" y="68158"/>
                  </a:lnTo>
                  <a:lnTo>
                    <a:pt x="137479" y="60318"/>
                  </a:lnTo>
                  <a:lnTo>
                    <a:pt x="174225" y="60506"/>
                  </a:lnTo>
                  <a:lnTo>
                    <a:pt x="194807" y="68225"/>
                  </a:lnTo>
                  <a:lnTo>
                    <a:pt x="227083" y="92245"/>
                  </a:lnTo>
                  <a:lnTo>
                    <a:pt x="235457" y="111968"/>
                  </a:lnTo>
                  <a:lnTo>
                    <a:pt x="238008" y="135161"/>
                  </a:lnTo>
                  <a:lnTo>
                    <a:pt x="235243" y="157168"/>
                  </a:lnTo>
                  <a:lnTo>
                    <a:pt x="226995" y="175527"/>
                  </a:lnTo>
                  <a:lnTo>
                    <a:pt x="182223" y="227915"/>
                  </a:lnTo>
                  <a:lnTo>
                    <a:pt x="125702" y="261148"/>
                  </a:lnTo>
                  <a:lnTo>
                    <a:pt x="121236" y="263006"/>
                  </a:lnTo>
                  <a:lnTo>
                    <a:pt x="120598" y="261905"/>
                  </a:lnTo>
                  <a:lnTo>
                    <a:pt x="122513" y="258831"/>
                  </a:lnTo>
                  <a:lnTo>
                    <a:pt x="137118" y="255416"/>
                  </a:lnTo>
                  <a:lnTo>
                    <a:pt x="171649" y="256613"/>
                  </a:lnTo>
                  <a:lnTo>
                    <a:pt x="230661" y="271918"/>
                  </a:lnTo>
                  <a:lnTo>
                    <a:pt x="270431" y="295824"/>
                  </a:lnTo>
                  <a:lnTo>
                    <a:pt x="285138" y="310462"/>
                  </a:lnTo>
                  <a:lnTo>
                    <a:pt x="295574" y="328666"/>
                  </a:lnTo>
                  <a:lnTo>
                    <a:pt x="304570" y="378523"/>
                  </a:lnTo>
                  <a:lnTo>
                    <a:pt x="310159" y="440364"/>
                  </a:lnTo>
                  <a:lnTo>
                    <a:pt x="300692" y="497987"/>
                  </a:lnTo>
                  <a:lnTo>
                    <a:pt x="285366" y="540355"/>
                  </a:lnTo>
                  <a:lnTo>
                    <a:pt x="269549" y="562252"/>
                  </a:lnTo>
                  <a:lnTo>
                    <a:pt x="250821" y="578613"/>
                  </a:lnTo>
                  <a:lnTo>
                    <a:pt x="199796" y="602650"/>
                  </a:lnTo>
                  <a:lnTo>
                    <a:pt x="162794" y="608282"/>
                  </a:lnTo>
                  <a:lnTo>
                    <a:pt x="101134" y="600609"/>
                  </a:lnTo>
                  <a:lnTo>
                    <a:pt x="45800" y="57777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33198" y="3595156"/>
              <a:ext cx="356350" cy="486897"/>
            </a:xfrm>
            <a:custGeom>
              <a:avLst/>
              <a:gdLst/>
              <a:ahLst/>
              <a:cxnLst/>
              <a:rect l="0" t="0" r="0" b="0"/>
              <a:pathLst>
                <a:path w="356350" h="486897">
                  <a:moveTo>
                    <a:pt x="188563" y="5590"/>
                  </a:moveTo>
                  <a:lnTo>
                    <a:pt x="171796" y="0"/>
                  </a:lnTo>
                  <a:lnTo>
                    <a:pt x="154205" y="376"/>
                  </a:lnTo>
                  <a:lnTo>
                    <a:pt x="135858" y="5612"/>
                  </a:lnTo>
                  <a:lnTo>
                    <a:pt x="101896" y="31157"/>
                  </a:lnTo>
                  <a:lnTo>
                    <a:pt x="52403" y="90214"/>
                  </a:lnTo>
                  <a:lnTo>
                    <a:pt x="33966" y="124640"/>
                  </a:lnTo>
                  <a:lnTo>
                    <a:pt x="17256" y="178195"/>
                  </a:lnTo>
                  <a:lnTo>
                    <a:pt x="3860" y="233834"/>
                  </a:lnTo>
                  <a:lnTo>
                    <a:pt x="0" y="293004"/>
                  </a:lnTo>
                  <a:lnTo>
                    <a:pt x="4827" y="349492"/>
                  </a:lnTo>
                  <a:lnTo>
                    <a:pt x="19349" y="383567"/>
                  </a:lnTo>
                  <a:lnTo>
                    <a:pt x="53623" y="425353"/>
                  </a:lnTo>
                  <a:lnTo>
                    <a:pt x="115033" y="470755"/>
                  </a:lnTo>
                  <a:lnTo>
                    <a:pt x="147670" y="483708"/>
                  </a:lnTo>
                  <a:lnTo>
                    <a:pt x="185285" y="486896"/>
                  </a:lnTo>
                  <a:lnTo>
                    <a:pt x="208163" y="483496"/>
                  </a:lnTo>
                  <a:lnTo>
                    <a:pt x="226910" y="474966"/>
                  </a:lnTo>
                  <a:lnTo>
                    <a:pt x="258009" y="450426"/>
                  </a:lnTo>
                  <a:lnTo>
                    <a:pt x="293751" y="401514"/>
                  </a:lnTo>
                  <a:lnTo>
                    <a:pt x="321905" y="348699"/>
                  </a:lnTo>
                  <a:lnTo>
                    <a:pt x="341591" y="294376"/>
                  </a:lnTo>
                  <a:lnTo>
                    <a:pt x="353625" y="242398"/>
                  </a:lnTo>
                  <a:lnTo>
                    <a:pt x="356349" y="182089"/>
                  </a:lnTo>
                  <a:lnTo>
                    <a:pt x="345642" y="139254"/>
                  </a:lnTo>
                  <a:lnTo>
                    <a:pt x="305998" y="80254"/>
                  </a:lnTo>
                  <a:lnTo>
                    <a:pt x="288719" y="59830"/>
                  </a:lnTo>
                  <a:lnTo>
                    <a:pt x="242619" y="30776"/>
                  </a:lnTo>
                  <a:lnTo>
                    <a:pt x="231619" y="25890"/>
                  </a:lnTo>
                  <a:lnTo>
                    <a:pt x="210039" y="23581"/>
                  </a:lnTo>
                  <a:lnTo>
                    <a:pt x="178035" y="26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27691" y="3647799"/>
              <a:ext cx="412547" cy="476953"/>
            </a:xfrm>
            <a:custGeom>
              <a:avLst/>
              <a:gdLst/>
              <a:ahLst/>
              <a:cxnLst/>
              <a:rect l="0" t="0" r="0" b="0"/>
              <a:pathLst>
                <a:path w="412547" h="476953">
                  <a:moveTo>
                    <a:pt x="204682" y="5589"/>
                  </a:moveTo>
                  <a:lnTo>
                    <a:pt x="187914" y="0"/>
                  </a:lnTo>
                  <a:lnTo>
                    <a:pt x="170323" y="375"/>
                  </a:lnTo>
                  <a:lnTo>
                    <a:pt x="160719" y="2113"/>
                  </a:lnTo>
                  <a:lnTo>
                    <a:pt x="130435" y="21327"/>
                  </a:lnTo>
                  <a:lnTo>
                    <a:pt x="89930" y="60430"/>
                  </a:lnTo>
                  <a:lnTo>
                    <a:pt x="50865" y="114486"/>
                  </a:lnTo>
                  <a:lnTo>
                    <a:pt x="30712" y="168173"/>
                  </a:lnTo>
                  <a:lnTo>
                    <a:pt x="15466" y="221238"/>
                  </a:lnTo>
                  <a:lnTo>
                    <a:pt x="4728" y="270307"/>
                  </a:lnTo>
                  <a:lnTo>
                    <a:pt x="0" y="304565"/>
                  </a:lnTo>
                  <a:lnTo>
                    <a:pt x="3915" y="355568"/>
                  </a:lnTo>
                  <a:lnTo>
                    <a:pt x="14824" y="400835"/>
                  </a:lnTo>
                  <a:lnTo>
                    <a:pt x="39243" y="441544"/>
                  </a:lnTo>
                  <a:lnTo>
                    <a:pt x="58624" y="461000"/>
                  </a:lnTo>
                  <a:lnTo>
                    <a:pt x="85175" y="471206"/>
                  </a:lnTo>
                  <a:lnTo>
                    <a:pt x="133008" y="476952"/>
                  </a:lnTo>
                  <a:lnTo>
                    <a:pt x="164637" y="475957"/>
                  </a:lnTo>
                  <a:lnTo>
                    <a:pt x="202176" y="462242"/>
                  </a:lnTo>
                  <a:lnTo>
                    <a:pt x="251405" y="429831"/>
                  </a:lnTo>
                  <a:lnTo>
                    <a:pt x="310042" y="373846"/>
                  </a:lnTo>
                  <a:lnTo>
                    <a:pt x="362524" y="311939"/>
                  </a:lnTo>
                  <a:lnTo>
                    <a:pt x="395151" y="249497"/>
                  </a:lnTo>
                  <a:lnTo>
                    <a:pt x="410068" y="197571"/>
                  </a:lnTo>
                  <a:lnTo>
                    <a:pt x="412546" y="156190"/>
                  </a:lnTo>
                  <a:lnTo>
                    <a:pt x="403496" y="103404"/>
                  </a:lnTo>
                  <a:lnTo>
                    <a:pt x="394819" y="80648"/>
                  </a:lnTo>
                  <a:lnTo>
                    <a:pt x="370203" y="49276"/>
                  </a:lnTo>
                  <a:lnTo>
                    <a:pt x="350777" y="32414"/>
                  </a:lnTo>
                  <a:lnTo>
                    <a:pt x="324205" y="23361"/>
                  </a:lnTo>
                  <a:lnTo>
                    <a:pt x="285720" y="18264"/>
                  </a:lnTo>
                  <a:lnTo>
                    <a:pt x="257324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16642" y="4095585"/>
              <a:ext cx="81642" cy="221100"/>
            </a:xfrm>
            <a:custGeom>
              <a:avLst/>
              <a:gdLst/>
              <a:ahLst/>
              <a:cxnLst/>
              <a:rect l="0" t="0" r="0" b="0"/>
              <a:pathLst>
                <a:path w="81642" h="221100">
                  <a:moveTo>
                    <a:pt x="31586" y="0"/>
                  </a:moveTo>
                  <a:lnTo>
                    <a:pt x="60894" y="29309"/>
                  </a:lnTo>
                  <a:lnTo>
                    <a:pt x="75495" y="60677"/>
                  </a:lnTo>
                  <a:lnTo>
                    <a:pt x="81641" y="105196"/>
                  </a:lnTo>
                  <a:lnTo>
                    <a:pt x="77872" y="144253"/>
                  </a:lnTo>
                  <a:lnTo>
                    <a:pt x="66196" y="163939"/>
                  </a:lnTo>
                  <a:lnTo>
                    <a:pt x="21323" y="20705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65080" y="3668856"/>
              <a:ext cx="369399" cy="535491"/>
            </a:xfrm>
            <a:custGeom>
              <a:avLst/>
              <a:gdLst/>
              <a:ahLst/>
              <a:cxnLst/>
              <a:rect l="0" t="0" r="0" b="0"/>
              <a:pathLst>
                <a:path w="369399" h="535491">
                  <a:moveTo>
                    <a:pt x="193759" y="5589"/>
                  </a:moveTo>
                  <a:lnTo>
                    <a:pt x="176991" y="0"/>
                  </a:lnTo>
                  <a:lnTo>
                    <a:pt x="156281" y="3495"/>
                  </a:lnTo>
                  <a:lnTo>
                    <a:pt x="110447" y="24803"/>
                  </a:lnTo>
                  <a:lnTo>
                    <a:pt x="74834" y="53881"/>
                  </a:lnTo>
                  <a:lnTo>
                    <a:pt x="41456" y="99140"/>
                  </a:lnTo>
                  <a:lnTo>
                    <a:pt x="19025" y="155169"/>
                  </a:lnTo>
                  <a:lnTo>
                    <a:pt x="7975" y="203677"/>
                  </a:lnTo>
                  <a:lnTo>
                    <a:pt x="834" y="246097"/>
                  </a:lnTo>
                  <a:lnTo>
                    <a:pt x="0" y="289126"/>
                  </a:lnTo>
                  <a:lnTo>
                    <a:pt x="6108" y="349694"/>
                  </a:lnTo>
                  <a:lnTo>
                    <a:pt x="18652" y="411382"/>
                  </a:lnTo>
                  <a:lnTo>
                    <a:pt x="49206" y="465768"/>
                  </a:lnTo>
                  <a:lnTo>
                    <a:pt x="78789" y="504067"/>
                  </a:lnTo>
                  <a:lnTo>
                    <a:pt x="109781" y="524384"/>
                  </a:lnTo>
                  <a:lnTo>
                    <a:pt x="130699" y="533692"/>
                  </a:lnTo>
                  <a:lnTo>
                    <a:pt x="154814" y="535490"/>
                  </a:lnTo>
                  <a:lnTo>
                    <a:pt x="202834" y="527112"/>
                  </a:lnTo>
                  <a:lnTo>
                    <a:pt x="253350" y="497381"/>
                  </a:lnTo>
                  <a:lnTo>
                    <a:pt x="303512" y="452974"/>
                  </a:lnTo>
                  <a:lnTo>
                    <a:pt x="332489" y="401849"/>
                  </a:lnTo>
                  <a:lnTo>
                    <a:pt x="357564" y="341044"/>
                  </a:lnTo>
                  <a:lnTo>
                    <a:pt x="369398" y="277656"/>
                  </a:lnTo>
                  <a:lnTo>
                    <a:pt x="368633" y="226191"/>
                  </a:lnTo>
                  <a:lnTo>
                    <a:pt x="357878" y="177018"/>
                  </a:lnTo>
                  <a:lnTo>
                    <a:pt x="333282" y="118480"/>
                  </a:lnTo>
                  <a:lnTo>
                    <a:pt x="312828" y="81542"/>
                  </a:lnTo>
                  <a:lnTo>
                    <a:pt x="295812" y="65472"/>
                  </a:lnTo>
                  <a:lnTo>
                    <a:pt x="256292" y="45624"/>
                  </a:lnTo>
                  <a:lnTo>
                    <a:pt x="235589" y="44049"/>
                  </a:lnTo>
                  <a:lnTo>
                    <a:pt x="204287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07289" y="3769202"/>
              <a:ext cx="338257" cy="423542"/>
            </a:xfrm>
            <a:custGeom>
              <a:avLst/>
              <a:gdLst/>
              <a:ahLst/>
              <a:cxnLst/>
              <a:rect l="0" t="0" r="0" b="0"/>
              <a:pathLst>
                <a:path w="338257" h="423542">
                  <a:moveTo>
                    <a:pt x="130576" y="0"/>
                  </a:moveTo>
                  <a:lnTo>
                    <a:pt x="108219" y="5589"/>
                  </a:lnTo>
                  <a:lnTo>
                    <a:pt x="77548" y="25832"/>
                  </a:lnTo>
                  <a:lnTo>
                    <a:pt x="44149" y="65284"/>
                  </a:lnTo>
                  <a:lnTo>
                    <a:pt x="23340" y="105781"/>
                  </a:lnTo>
                  <a:lnTo>
                    <a:pt x="9245" y="161194"/>
                  </a:lnTo>
                  <a:lnTo>
                    <a:pt x="0" y="218556"/>
                  </a:lnTo>
                  <a:lnTo>
                    <a:pt x="6170" y="277398"/>
                  </a:lnTo>
                  <a:lnTo>
                    <a:pt x="18655" y="333475"/>
                  </a:lnTo>
                  <a:lnTo>
                    <a:pt x="34503" y="367479"/>
                  </a:lnTo>
                  <a:lnTo>
                    <a:pt x="59606" y="399781"/>
                  </a:lnTo>
                  <a:lnTo>
                    <a:pt x="89271" y="420401"/>
                  </a:lnTo>
                  <a:lnTo>
                    <a:pt x="109879" y="423541"/>
                  </a:lnTo>
                  <a:lnTo>
                    <a:pt x="151704" y="416025"/>
                  </a:lnTo>
                  <a:lnTo>
                    <a:pt x="207404" y="385299"/>
                  </a:lnTo>
                  <a:lnTo>
                    <a:pt x="266472" y="335181"/>
                  </a:lnTo>
                  <a:lnTo>
                    <a:pt x="306248" y="283234"/>
                  </a:lnTo>
                  <a:lnTo>
                    <a:pt x="331393" y="227913"/>
                  </a:lnTo>
                  <a:lnTo>
                    <a:pt x="338256" y="185943"/>
                  </a:lnTo>
                  <a:lnTo>
                    <a:pt x="334701" y="143871"/>
                  </a:lnTo>
                  <a:lnTo>
                    <a:pt x="320649" y="101770"/>
                  </a:lnTo>
                  <a:lnTo>
                    <a:pt x="276662" y="43037"/>
                  </a:lnTo>
                  <a:lnTo>
                    <a:pt x="256335" y="23807"/>
                  </a:lnTo>
                  <a:lnTo>
                    <a:pt x="235602" y="11361"/>
                  </a:lnTo>
                  <a:lnTo>
                    <a:pt x="1832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84746" y="3677771"/>
              <a:ext cx="454344" cy="494352"/>
            </a:xfrm>
            <a:custGeom>
              <a:avLst/>
              <a:gdLst/>
              <a:ahLst/>
              <a:cxnLst/>
              <a:rect l="0" t="0" r="0" b="0"/>
              <a:pathLst>
                <a:path w="454344" h="494352">
                  <a:moveTo>
                    <a:pt x="195316" y="49317"/>
                  </a:moveTo>
                  <a:lnTo>
                    <a:pt x="172959" y="49317"/>
                  </a:lnTo>
                  <a:lnTo>
                    <a:pt x="142288" y="60495"/>
                  </a:lnTo>
                  <a:lnTo>
                    <a:pt x="100483" y="94809"/>
                  </a:lnTo>
                  <a:lnTo>
                    <a:pt x="61550" y="145434"/>
                  </a:lnTo>
                  <a:lnTo>
                    <a:pt x="32165" y="206037"/>
                  </a:lnTo>
                  <a:lnTo>
                    <a:pt x="13567" y="255359"/>
                  </a:lnTo>
                  <a:lnTo>
                    <a:pt x="694" y="300659"/>
                  </a:lnTo>
                  <a:lnTo>
                    <a:pt x="0" y="340598"/>
                  </a:lnTo>
                  <a:lnTo>
                    <a:pt x="10246" y="385534"/>
                  </a:lnTo>
                  <a:lnTo>
                    <a:pt x="31296" y="417608"/>
                  </a:lnTo>
                  <a:lnTo>
                    <a:pt x="71020" y="451482"/>
                  </a:lnTo>
                  <a:lnTo>
                    <a:pt x="122714" y="477584"/>
                  </a:lnTo>
                  <a:lnTo>
                    <a:pt x="177985" y="494351"/>
                  </a:lnTo>
                  <a:lnTo>
                    <a:pt x="219946" y="494174"/>
                  </a:lnTo>
                  <a:lnTo>
                    <a:pt x="276047" y="483633"/>
                  </a:lnTo>
                  <a:lnTo>
                    <a:pt x="329070" y="467167"/>
                  </a:lnTo>
                  <a:lnTo>
                    <a:pt x="368096" y="441731"/>
                  </a:lnTo>
                  <a:lnTo>
                    <a:pt x="418258" y="385555"/>
                  </a:lnTo>
                  <a:lnTo>
                    <a:pt x="437368" y="348854"/>
                  </a:lnTo>
                  <a:lnTo>
                    <a:pt x="453135" y="287296"/>
                  </a:lnTo>
                  <a:lnTo>
                    <a:pt x="454343" y="225743"/>
                  </a:lnTo>
                  <a:lnTo>
                    <a:pt x="443664" y="168784"/>
                  </a:lnTo>
                  <a:lnTo>
                    <a:pt x="423053" y="116502"/>
                  </a:lnTo>
                  <a:lnTo>
                    <a:pt x="407983" y="82092"/>
                  </a:lnTo>
                  <a:lnTo>
                    <a:pt x="362661" y="28416"/>
                  </a:lnTo>
                  <a:lnTo>
                    <a:pt x="326268" y="7899"/>
                  </a:lnTo>
                  <a:lnTo>
                    <a:pt x="285849" y="0"/>
                  </a:lnTo>
                  <a:lnTo>
                    <a:pt x="225638" y="5446"/>
                  </a:lnTo>
                  <a:lnTo>
                    <a:pt x="205844" y="7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99345" y="3242841"/>
              <a:ext cx="3894101" cy="1400214"/>
            </a:xfrm>
            <a:custGeom>
              <a:avLst/>
              <a:gdLst/>
              <a:ahLst/>
              <a:cxnLst/>
              <a:rect l="0" t="0" r="0" b="0"/>
              <a:pathLst>
                <a:path w="3894101" h="1400214">
                  <a:moveTo>
                    <a:pt x="2080510" y="105221"/>
                  </a:moveTo>
                  <a:lnTo>
                    <a:pt x="2025340" y="93768"/>
                  </a:lnTo>
                  <a:lnTo>
                    <a:pt x="1970187" y="83890"/>
                  </a:lnTo>
                  <a:lnTo>
                    <a:pt x="1909629" y="75661"/>
                  </a:lnTo>
                  <a:lnTo>
                    <a:pt x="1861163" y="68646"/>
                  </a:lnTo>
                  <a:lnTo>
                    <a:pt x="1809758" y="64748"/>
                  </a:lnTo>
                  <a:lnTo>
                    <a:pt x="1751892" y="58004"/>
                  </a:lnTo>
                  <a:lnTo>
                    <a:pt x="1695883" y="48597"/>
                  </a:lnTo>
                  <a:lnTo>
                    <a:pt x="1636653" y="43990"/>
                  </a:lnTo>
                  <a:lnTo>
                    <a:pt x="1574650" y="37035"/>
                  </a:lnTo>
                  <a:lnTo>
                    <a:pt x="1511825" y="27566"/>
                  </a:lnTo>
                  <a:lnTo>
                    <a:pt x="1466672" y="20795"/>
                  </a:lnTo>
                  <a:lnTo>
                    <a:pt x="1420478" y="15055"/>
                  </a:lnTo>
                  <a:lnTo>
                    <a:pt x="1376551" y="12505"/>
                  </a:lnTo>
                  <a:lnTo>
                    <a:pt x="1330512" y="8252"/>
                  </a:lnTo>
                  <a:lnTo>
                    <a:pt x="1282753" y="3632"/>
                  </a:lnTo>
                  <a:lnTo>
                    <a:pt x="1234231" y="1578"/>
                  </a:lnTo>
                  <a:lnTo>
                    <a:pt x="1185370" y="666"/>
                  </a:lnTo>
                  <a:lnTo>
                    <a:pt x="1135188" y="260"/>
                  </a:lnTo>
                  <a:lnTo>
                    <a:pt x="1081689" y="80"/>
                  </a:lnTo>
                  <a:lnTo>
                    <a:pt x="1026717" y="0"/>
                  </a:lnTo>
                  <a:lnTo>
                    <a:pt x="972258" y="1134"/>
                  </a:lnTo>
                  <a:lnTo>
                    <a:pt x="920759" y="5538"/>
                  </a:lnTo>
                  <a:lnTo>
                    <a:pt x="870574" y="11394"/>
                  </a:lnTo>
                  <a:lnTo>
                    <a:pt x="819804" y="17897"/>
                  </a:lnTo>
                  <a:lnTo>
                    <a:pt x="766043" y="24686"/>
                  </a:lnTo>
                  <a:lnTo>
                    <a:pt x="714074" y="34722"/>
                  </a:lnTo>
                  <a:lnTo>
                    <a:pt x="663680" y="46982"/>
                  </a:lnTo>
                  <a:lnTo>
                    <a:pt x="613987" y="60230"/>
                  </a:lnTo>
                  <a:lnTo>
                    <a:pt x="567725" y="73916"/>
                  </a:lnTo>
                  <a:lnTo>
                    <a:pt x="522597" y="87798"/>
                  </a:lnTo>
                  <a:lnTo>
                    <a:pt x="475244" y="101767"/>
                  </a:lnTo>
                  <a:lnTo>
                    <a:pt x="430022" y="115774"/>
                  </a:lnTo>
                  <a:lnTo>
                    <a:pt x="368221" y="139933"/>
                  </a:lnTo>
                  <a:lnTo>
                    <a:pt x="312865" y="169318"/>
                  </a:lnTo>
                  <a:lnTo>
                    <a:pt x="259418" y="197132"/>
                  </a:lnTo>
                  <a:lnTo>
                    <a:pt x="209657" y="223311"/>
                  </a:lnTo>
                  <a:lnTo>
                    <a:pt x="150921" y="263598"/>
                  </a:lnTo>
                  <a:lnTo>
                    <a:pt x="91632" y="324183"/>
                  </a:lnTo>
                  <a:lnTo>
                    <a:pt x="46519" y="378680"/>
                  </a:lnTo>
                  <a:lnTo>
                    <a:pt x="15694" y="431567"/>
                  </a:lnTo>
                  <a:lnTo>
                    <a:pt x="997" y="474881"/>
                  </a:lnTo>
                  <a:lnTo>
                    <a:pt x="0" y="533523"/>
                  </a:lnTo>
                  <a:lnTo>
                    <a:pt x="10740" y="585414"/>
                  </a:lnTo>
                  <a:lnTo>
                    <a:pt x="29740" y="639281"/>
                  </a:lnTo>
                  <a:lnTo>
                    <a:pt x="54334" y="683717"/>
                  </a:lnTo>
                  <a:lnTo>
                    <a:pt x="101919" y="742445"/>
                  </a:lnTo>
                  <a:lnTo>
                    <a:pt x="157015" y="799442"/>
                  </a:lnTo>
                  <a:lnTo>
                    <a:pt x="210583" y="842086"/>
                  </a:lnTo>
                  <a:lnTo>
                    <a:pt x="266224" y="877068"/>
                  </a:lnTo>
                  <a:lnTo>
                    <a:pt x="325395" y="916560"/>
                  </a:lnTo>
                  <a:lnTo>
                    <a:pt x="378944" y="944573"/>
                  </a:lnTo>
                  <a:lnTo>
                    <a:pt x="436145" y="967690"/>
                  </a:lnTo>
                  <a:lnTo>
                    <a:pt x="493257" y="992477"/>
                  </a:lnTo>
                  <a:lnTo>
                    <a:pt x="554633" y="1018929"/>
                  </a:lnTo>
                  <a:lnTo>
                    <a:pt x="617272" y="1041584"/>
                  </a:lnTo>
                  <a:lnTo>
                    <a:pt x="680286" y="1063115"/>
                  </a:lnTo>
                  <a:lnTo>
                    <a:pt x="743410" y="1084312"/>
                  </a:lnTo>
                  <a:lnTo>
                    <a:pt x="806567" y="1108530"/>
                  </a:lnTo>
                  <a:lnTo>
                    <a:pt x="869734" y="1134813"/>
                  </a:lnTo>
                  <a:lnTo>
                    <a:pt x="913017" y="1148904"/>
                  </a:lnTo>
                  <a:lnTo>
                    <a:pt x="959550" y="1159065"/>
                  </a:lnTo>
                  <a:lnTo>
                    <a:pt x="1004407" y="1170601"/>
                  </a:lnTo>
                  <a:lnTo>
                    <a:pt x="1048911" y="1183527"/>
                  </a:lnTo>
                  <a:lnTo>
                    <a:pt x="1095986" y="1197070"/>
                  </a:lnTo>
                  <a:lnTo>
                    <a:pt x="1144205" y="1210889"/>
                  </a:lnTo>
                  <a:lnTo>
                    <a:pt x="1191762" y="1224829"/>
                  </a:lnTo>
                  <a:lnTo>
                    <a:pt x="1236295" y="1238824"/>
                  </a:lnTo>
                  <a:lnTo>
                    <a:pt x="1282603" y="1249723"/>
                  </a:lnTo>
                  <a:lnTo>
                    <a:pt x="1329311" y="1259636"/>
                  </a:lnTo>
                  <a:lnTo>
                    <a:pt x="1373467" y="1271841"/>
                  </a:lnTo>
                  <a:lnTo>
                    <a:pt x="1419608" y="1285064"/>
                  </a:lnTo>
                  <a:lnTo>
                    <a:pt x="1467411" y="1297571"/>
                  </a:lnTo>
                  <a:lnTo>
                    <a:pt x="1515953" y="1307028"/>
                  </a:lnTo>
                  <a:lnTo>
                    <a:pt x="1564823" y="1315131"/>
                  </a:lnTo>
                  <a:lnTo>
                    <a:pt x="1613840" y="1323801"/>
                  </a:lnTo>
                  <a:lnTo>
                    <a:pt x="1662921" y="1335454"/>
                  </a:lnTo>
                  <a:lnTo>
                    <a:pt x="1712031" y="1345312"/>
                  </a:lnTo>
                  <a:lnTo>
                    <a:pt x="1761154" y="1352423"/>
                  </a:lnTo>
                  <a:lnTo>
                    <a:pt x="1810282" y="1355584"/>
                  </a:lnTo>
                  <a:lnTo>
                    <a:pt x="1859413" y="1360108"/>
                  </a:lnTo>
                  <a:lnTo>
                    <a:pt x="1908545" y="1366018"/>
                  </a:lnTo>
                  <a:lnTo>
                    <a:pt x="1957678" y="1372544"/>
                  </a:lnTo>
                  <a:lnTo>
                    <a:pt x="2006810" y="1379344"/>
                  </a:lnTo>
                  <a:lnTo>
                    <a:pt x="2055943" y="1385096"/>
                  </a:lnTo>
                  <a:lnTo>
                    <a:pt x="2105076" y="1387653"/>
                  </a:lnTo>
                  <a:lnTo>
                    <a:pt x="2151089" y="1391908"/>
                  </a:lnTo>
                  <a:lnTo>
                    <a:pt x="2196106" y="1396529"/>
                  </a:lnTo>
                  <a:lnTo>
                    <a:pt x="2243410" y="1398583"/>
                  </a:lnTo>
                  <a:lnTo>
                    <a:pt x="2291730" y="1399496"/>
                  </a:lnTo>
                  <a:lnTo>
                    <a:pt x="2340502" y="1399901"/>
                  </a:lnTo>
                  <a:lnTo>
                    <a:pt x="2389474" y="1400082"/>
                  </a:lnTo>
                  <a:lnTo>
                    <a:pt x="2438535" y="1400162"/>
                  </a:lnTo>
                  <a:lnTo>
                    <a:pt x="2487637" y="1400198"/>
                  </a:lnTo>
                  <a:lnTo>
                    <a:pt x="2536756" y="1400213"/>
                  </a:lnTo>
                  <a:lnTo>
                    <a:pt x="2585883" y="1397101"/>
                  </a:lnTo>
                  <a:lnTo>
                    <a:pt x="2633843" y="1391818"/>
                  </a:lnTo>
                  <a:lnTo>
                    <a:pt x="2678555" y="1385571"/>
                  </a:lnTo>
                  <a:lnTo>
                    <a:pt x="2724944" y="1378895"/>
                  </a:lnTo>
                  <a:lnTo>
                    <a:pt x="2772857" y="1372028"/>
                  </a:lnTo>
                  <a:lnTo>
                    <a:pt x="2821448" y="1365077"/>
                  </a:lnTo>
                  <a:lnTo>
                    <a:pt x="2870340" y="1354969"/>
                  </a:lnTo>
                  <a:lnTo>
                    <a:pt x="2918196" y="1343847"/>
                  </a:lnTo>
                  <a:lnTo>
                    <a:pt x="2962862" y="1335004"/>
                  </a:lnTo>
                  <a:lnTo>
                    <a:pt x="3006110" y="1324055"/>
                  </a:lnTo>
                  <a:lnTo>
                    <a:pt x="3049898" y="1311390"/>
                  </a:lnTo>
                  <a:lnTo>
                    <a:pt x="3096655" y="1297962"/>
                  </a:lnTo>
                  <a:lnTo>
                    <a:pt x="3141613" y="1284195"/>
                  </a:lnTo>
                  <a:lnTo>
                    <a:pt x="3184991" y="1270278"/>
                  </a:lnTo>
                  <a:lnTo>
                    <a:pt x="3227667" y="1256294"/>
                  </a:lnTo>
                  <a:lnTo>
                    <a:pt x="3291154" y="1235267"/>
                  </a:lnTo>
                  <a:lnTo>
                    <a:pt x="3336462" y="1218116"/>
                  </a:lnTo>
                  <a:lnTo>
                    <a:pt x="3382725" y="1199966"/>
                  </a:lnTo>
                  <a:lnTo>
                    <a:pt x="3426683" y="1184100"/>
                  </a:lnTo>
                  <a:lnTo>
                    <a:pt x="3469616" y="1166129"/>
                  </a:lnTo>
                  <a:lnTo>
                    <a:pt x="3512094" y="1146444"/>
                  </a:lnTo>
                  <a:lnTo>
                    <a:pt x="3574300" y="1115631"/>
                  </a:lnTo>
                  <a:lnTo>
                    <a:pt x="3630296" y="1084275"/>
                  </a:lnTo>
                  <a:lnTo>
                    <a:pt x="3683933" y="1052757"/>
                  </a:lnTo>
                  <a:lnTo>
                    <a:pt x="3735700" y="1021192"/>
                  </a:lnTo>
                  <a:lnTo>
                    <a:pt x="3792587" y="979085"/>
                  </a:lnTo>
                  <a:lnTo>
                    <a:pt x="3847592" y="926444"/>
                  </a:lnTo>
                  <a:lnTo>
                    <a:pt x="3876733" y="884330"/>
                  </a:lnTo>
                  <a:lnTo>
                    <a:pt x="3894100" y="842216"/>
                  </a:lnTo>
                  <a:lnTo>
                    <a:pt x="3894028" y="793862"/>
                  </a:lnTo>
                  <a:lnTo>
                    <a:pt x="3882353" y="738688"/>
                  </a:lnTo>
                  <a:lnTo>
                    <a:pt x="3852076" y="675608"/>
                  </a:lnTo>
                  <a:lnTo>
                    <a:pt x="3806163" y="621361"/>
                  </a:lnTo>
                  <a:lnTo>
                    <a:pt x="3744831" y="568507"/>
                  </a:lnTo>
                  <a:lnTo>
                    <a:pt x="3696552" y="536899"/>
                  </a:lnTo>
                  <a:lnTo>
                    <a:pt x="3645203" y="505306"/>
                  </a:lnTo>
                  <a:lnTo>
                    <a:pt x="3592943" y="473719"/>
                  </a:lnTo>
                  <a:lnTo>
                    <a:pt x="3539244" y="442133"/>
                  </a:lnTo>
                  <a:lnTo>
                    <a:pt x="3479399" y="411717"/>
                  </a:lnTo>
                  <a:lnTo>
                    <a:pt x="3416044" y="386197"/>
                  </a:lnTo>
                  <a:lnTo>
                    <a:pt x="3369741" y="366970"/>
                  </a:lnTo>
                  <a:lnTo>
                    <a:pt x="3321866" y="346726"/>
                  </a:lnTo>
                  <a:lnTo>
                    <a:pt x="3273292" y="327200"/>
                  </a:lnTo>
                  <a:lnTo>
                    <a:pt x="3224408" y="310723"/>
                  </a:lnTo>
                  <a:lnTo>
                    <a:pt x="3172265" y="295601"/>
                  </a:lnTo>
                  <a:lnTo>
                    <a:pt x="3119065" y="281081"/>
                  </a:lnTo>
                  <a:lnTo>
                    <a:pt x="3068125" y="266829"/>
                  </a:lnTo>
                  <a:lnTo>
                    <a:pt x="3015069" y="252696"/>
                  </a:lnTo>
                  <a:lnTo>
                    <a:pt x="2960293" y="238616"/>
                  </a:lnTo>
                  <a:lnTo>
                    <a:pt x="2904753" y="224559"/>
                  </a:lnTo>
                  <a:lnTo>
                    <a:pt x="2845753" y="210512"/>
                  </a:lnTo>
                  <a:lnTo>
                    <a:pt x="2784436" y="196471"/>
                  </a:lnTo>
                  <a:lnTo>
                    <a:pt x="2722089" y="182431"/>
                  </a:lnTo>
                  <a:lnTo>
                    <a:pt x="2659284" y="168393"/>
                  </a:lnTo>
                  <a:lnTo>
                    <a:pt x="2596276" y="154354"/>
                  </a:lnTo>
                  <a:lnTo>
                    <a:pt x="2533177" y="140316"/>
                  </a:lnTo>
                  <a:lnTo>
                    <a:pt x="2500441" y="134467"/>
                  </a:lnTo>
                  <a:lnTo>
                    <a:pt x="2466919" y="129398"/>
                  </a:lnTo>
                  <a:lnTo>
                    <a:pt x="2432872" y="124848"/>
                  </a:lnTo>
                  <a:lnTo>
                    <a:pt x="2399646" y="119475"/>
                  </a:lnTo>
                  <a:lnTo>
                    <a:pt x="2366967" y="113554"/>
                  </a:lnTo>
                  <a:lnTo>
                    <a:pt x="2334652" y="107267"/>
                  </a:lnTo>
                  <a:lnTo>
                    <a:pt x="2301410" y="101906"/>
                  </a:lnTo>
                  <a:lnTo>
                    <a:pt x="2267551" y="97161"/>
                  </a:lnTo>
                  <a:lnTo>
                    <a:pt x="2233280" y="92829"/>
                  </a:lnTo>
                  <a:lnTo>
                    <a:pt x="2198734" y="88771"/>
                  </a:lnTo>
                  <a:lnTo>
                    <a:pt x="2164005" y="84895"/>
                  </a:lnTo>
                  <a:lnTo>
                    <a:pt x="2129155" y="81142"/>
                  </a:lnTo>
                  <a:lnTo>
                    <a:pt x="2095392" y="77470"/>
                  </a:lnTo>
                  <a:lnTo>
                    <a:pt x="2062355" y="73852"/>
                  </a:lnTo>
                  <a:lnTo>
                    <a:pt x="2029802" y="70270"/>
                  </a:lnTo>
                  <a:lnTo>
                    <a:pt x="1996402" y="67882"/>
                  </a:lnTo>
                  <a:lnTo>
                    <a:pt x="1962436" y="66290"/>
                  </a:lnTo>
                  <a:lnTo>
                    <a:pt x="1928095" y="65229"/>
                  </a:lnTo>
                  <a:lnTo>
                    <a:pt x="1864981" y="60930"/>
                  </a:lnTo>
                  <a:lnTo>
                    <a:pt x="1809244" y="56290"/>
                  </a:lnTo>
                  <a:lnTo>
                    <a:pt x="1750831" y="53678"/>
                  </a:lnTo>
                  <a:lnTo>
                    <a:pt x="1722541" y="52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47136" y="368497"/>
            <a:ext cx="8417860" cy="684577"/>
            <a:chOff x="447136" y="368497"/>
            <a:chExt cx="8417860" cy="684577"/>
          </a:xfrm>
        </p:grpSpPr>
        <p:sp>
          <p:nvSpPr>
            <p:cNvPr id="2" name="Freeform 1"/>
            <p:cNvSpPr/>
            <p:nvPr/>
          </p:nvSpPr>
          <p:spPr>
            <a:xfrm>
              <a:off x="600124" y="400082"/>
              <a:ext cx="31586" cy="600126"/>
            </a:xfrm>
            <a:custGeom>
              <a:avLst/>
              <a:gdLst/>
              <a:ahLst/>
              <a:cxnLst/>
              <a:rect l="0" t="0" r="0" b="0"/>
              <a:pathLst>
                <a:path w="31586" h="600126">
                  <a:moveTo>
                    <a:pt x="31585" y="0"/>
                  </a:moveTo>
                  <a:lnTo>
                    <a:pt x="31585" y="52051"/>
                  </a:lnTo>
                  <a:lnTo>
                    <a:pt x="31585" y="101990"/>
                  </a:lnTo>
                  <a:lnTo>
                    <a:pt x="31585" y="160787"/>
                  </a:lnTo>
                  <a:lnTo>
                    <a:pt x="31585" y="220970"/>
                  </a:lnTo>
                  <a:lnTo>
                    <a:pt x="31585" y="281372"/>
                  </a:lnTo>
                  <a:lnTo>
                    <a:pt x="31585" y="330465"/>
                  </a:lnTo>
                  <a:lnTo>
                    <a:pt x="31585" y="388974"/>
                  </a:lnTo>
                  <a:lnTo>
                    <a:pt x="31585" y="437736"/>
                  </a:lnTo>
                  <a:lnTo>
                    <a:pt x="25996" y="500328"/>
                  </a:lnTo>
                  <a:lnTo>
                    <a:pt x="13627" y="553722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7136" y="374767"/>
              <a:ext cx="500429" cy="576141"/>
            </a:xfrm>
            <a:custGeom>
              <a:avLst/>
              <a:gdLst/>
              <a:ahLst/>
              <a:cxnLst/>
              <a:rect l="0" t="0" r="0" b="0"/>
              <a:pathLst>
                <a:path w="500429" h="576141">
                  <a:moveTo>
                    <a:pt x="5589" y="204300"/>
                  </a:moveTo>
                  <a:lnTo>
                    <a:pt x="0" y="187532"/>
                  </a:lnTo>
                  <a:lnTo>
                    <a:pt x="375" y="169941"/>
                  </a:lnTo>
                  <a:lnTo>
                    <a:pt x="5611" y="150425"/>
                  </a:lnTo>
                  <a:lnTo>
                    <a:pt x="34592" y="98853"/>
                  </a:lnTo>
                  <a:lnTo>
                    <a:pt x="84925" y="50484"/>
                  </a:lnTo>
                  <a:lnTo>
                    <a:pt x="130921" y="23095"/>
                  </a:lnTo>
                  <a:lnTo>
                    <a:pt x="185067" y="5206"/>
                  </a:lnTo>
                  <a:lnTo>
                    <a:pt x="212869" y="0"/>
                  </a:lnTo>
                  <a:lnTo>
                    <a:pt x="265725" y="6190"/>
                  </a:lnTo>
                  <a:lnTo>
                    <a:pt x="287321" y="13306"/>
                  </a:lnTo>
                  <a:lnTo>
                    <a:pt x="327667" y="43592"/>
                  </a:lnTo>
                  <a:lnTo>
                    <a:pt x="349284" y="75314"/>
                  </a:lnTo>
                  <a:lnTo>
                    <a:pt x="364918" y="119939"/>
                  </a:lnTo>
                  <a:lnTo>
                    <a:pt x="365781" y="164616"/>
                  </a:lnTo>
                  <a:lnTo>
                    <a:pt x="358627" y="201900"/>
                  </a:lnTo>
                  <a:lnTo>
                    <a:pt x="324212" y="258195"/>
                  </a:lnTo>
                  <a:lnTo>
                    <a:pt x="295561" y="290898"/>
                  </a:lnTo>
                  <a:lnTo>
                    <a:pt x="247109" y="326982"/>
                  </a:lnTo>
                  <a:lnTo>
                    <a:pt x="241472" y="335221"/>
                  </a:lnTo>
                  <a:lnTo>
                    <a:pt x="238327" y="353734"/>
                  </a:lnTo>
                  <a:lnTo>
                    <a:pt x="241466" y="362414"/>
                  </a:lnTo>
                  <a:lnTo>
                    <a:pt x="298132" y="423009"/>
                  </a:lnTo>
                  <a:lnTo>
                    <a:pt x="350636" y="478755"/>
                  </a:lnTo>
                  <a:lnTo>
                    <a:pt x="388979" y="522372"/>
                  </a:lnTo>
                  <a:lnTo>
                    <a:pt x="450236" y="569602"/>
                  </a:lnTo>
                  <a:lnTo>
                    <a:pt x="459948" y="574177"/>
                  </a:lnTo>
                  <a:lnTo>
                    <a:pt x="476978" y="576140"/>
                  </a:lnTo>
                  <a:lnTo>
                    <a:pt x="500428" y="572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2956" y="704342"/>
              <a:ext cx="215491" cy="271303"/>
            </a:xfrm>
            <a:custGeom>
              <a:avLst/>
              <a:gdLst/>
              <a:ahLst/>
              <a:cxnLst/>
              <a:rect l="0" t="0" r="0" b="0"/>
              <a:pathLst>
                <a:path w="215491" h="271303">
                  <a:moveTo>
                    <a:pt x="160422" y="43181"/>
                  </a:moveTo>
                  <a:lnTo>
                    <a:pt x="154833" y="26413"/>
                  </a:lnTo>
                  <a:lnTo>
                    <a:pt x="139610" y="11942"/>
                  </a:lnTo>
                  <a:lnTo>
                    <a:pt x="129000" y="4807"/>
                  </a:lnTo>
                  <a:lnTo>
                    <a:pt x="107852" y="0"/>
                  </a:lnTo>
                  <a:lnTo>
                    <a:pt x="86755" y="2932"/>
                  </a:lnTo>
                  <a:lnTo>
                    <a:pt x="55146" y="18907"/>
                  </a:lnTo>
                  <a:lnTo>
                    <a:pt x="34084" y="35902"/>
                  </a:lnTo>
                  <a:lnTo>
                    <a:pt x="19264" y="58273"/>
                  </a:lnTo>
                  <a:lnTo>
                    <a:pt x="218" y="116352"/>
                  </a:lnTo>
                  <a:lnTo>
                    <a:pt x="0" y="161307"/>
                  </a:lnTo>
                  <a:lnTo>
                    <a:pt x="18813" y="217250"/>
                  </a:lnTo>
                  <a:lnTo>
                    <a:pt x="31584" y="241038"/>
                  </a:lnTo>
                  <a:lnTo>
                    <a:pt x="48178" y="257069"/>
                  </a:lnTo>
                  <a:lnTo>
                    <a:pt x="68422" y="266924"/>
                  </a:lnTo>
                  <a:lnTo>
                    <a:pt x="104957" y="271302"/>
                  </a:lnTo>
                  <a:lnTo>
                    <a:pt x="127582" y="268180"/>
                  </a:lnTo>
                  <a:lnTo>
                    <a:pt x="149336" y="256654"/>
                  </a:lnTo>
                  <a:lnTo>
                    <a:pt x="191897" y="220659"/>
                  </a:lnTo>
                  <a:lnTo>
                    <a:pt x="212382" y="190134"/>
                  </a:lnTo>
                  <a:lnTo>
                    <a:pt x="215490" y="159966"/>
                  </a:lnTo>
                  <a:lnTo>
                    <a:pt x="207954" y="100175"/>
                  </a:lnTo>
                  <a:lnTo>
                    <a:pt x="192963" y="71116"/>
                  </a:lnTo>
                  <a:lnTo>
                    <a:pt x="170950" y="43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3053" y="747523"/>
              <a:ext cx="187650" cy="247727"/>
            </a:xfrm>
            <a:custGeom>
              <a:avLst/>
              <a:gdLst/>
              <a:ahLst/>
              <a:cxnLst/>
              <a:rect l="0" t="0" r="0" b="0"/>
              <a:pathLst>
                <a:path w="187650" h="247727">
                  <a:moveTo>
                    <a:pt x="16667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3900"/>
                  </a:lnTo>
                  <a:lnTo>
                    <a:pt x="10521" y="129891"/>
                  </a:lnTo>
                  <a:lnTo>
                    <a:pt x="32264" y="184841"/>
                  </a:lnTo>
                  <a:lnTo>
                    <a:pt x="66005" y="235951"/>
                  </a:lnTo>
                  <a:lnTo>
                    <a:pt x="86168" y="245247"/>
                  </a:lnTo>
                  <a:lnTo>
                    <a:pt x="98096" y="247726"/>
                  </a:lnTo>
                  <a:lnTo>
                    <a:pt x="108388" y="245869"/>
                  </a:lnTo>
                  <a:lnTo>
                    <a:pt x="126062" y="234447"/>
                  </a:lnTo>
                  <a:lnTo>
                    <a:pt x="154755" y="208286"/>
                  </a:lnTo>
                  <a:lnTo>
                    <a:pt x="174305" y="172718"/>
                  </a:lnTo>
                  <a:lnTo>
                    <a:pt x="187507" y="132544"/>
                  </a:lnTo>
                  <a:lnTo>
                    <a:pt x="187649" y="91005"/>
                  </a:lnTo>
                  <a:lnTo>
                    <a:pt x="177122" y="35597"/>
                  </a:lnTo>
                  <a:lnTo>
                    <a:pt x="17459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742355"/>
              <a:ext cx="231628" cy="267994"/>
            </a:xfrm>
            <a:custGeom>
              <a:avLst/>
              <a:gdLst/>
              <a:ahLst/>
              <a:cxnLst/>
              <a:rect l="0" t="0" r="0" b="0"/>
              <a:pathLst>
                <a:path w="231628" h="267994">
                  <a:moveTo>
                    <a:pt x="0" y="15696"/>
                  </a:moveTo>
                  <a:lnTo>
                    <a:pt x="11453" y="64627"/>
                  </a:lnTo>
                  <a:lnTo>
                    <a:pt x="24450" y="112473"/>
                  </a:lnTo>
                  <a:lnTo>
                    <a:pt x="40000" y="163694"/>
                  </a:lnTo>
                  <a:lnTo>
                    <a:pt x="55734" y="222225"/>
                  </a:lnTo>
                  <a:lnTo>
                    <a:pt x="60967" y="262244"/>
                  </a:lnTo>
                  <a:lnTo>
                    <a:pt x="60532" y="267799"/>
                  </a:lnTo>
                  <a:lnTo>
                    <a:pt x="59072" y="267993"/>
                  </a:lnTo>
                  <a:lnTo>
                    <a:pt x="54330" y="257679"/>
                  </a:lnTo>
                  <a:lnTo>
                    <a:pt x="38364" y="205418"/>
                  </a:lnTo>
                  <a:lnTo>
                    <a:pt x="34094" y="148665"/>
                  </a:lnTo>
                  <a:lnTo>
                    <a:pt x="43303" y="98114"/>
                  </a:lnTo>
                  <a:lnTo>
                    <a:pt x="56387" y="43415"/>
                  </a:lnTo>
                  <a:lnTo>
                    <a:pt x="69514" y="21776"/>
                  </a:lnTo>
                  <a:lnTo>
                    <a:pt x="77928" y="12731"/>
                  </a:lnTo>
                  <a:lnTo>
                    <a:pt x="102875" y="2680"/>
                  </a:lnTo>
                  <a:lnTo>
                    <a:pt x="117716" y="0"/>
                  </a:lnTo>
                  <a:lnTo>
                    <a:pt x="129950" y="1722"/>
                  </a:lnTo>
                  <a:lnTo>
                    <a:pt x="149782" y="12995"/>
                  </a:lnTo>
                  <a:lnTo>
                    <a:pt x="181578" y="57233"/>
                  </a:lnTo>
                  <a:lnTo>
                    <a:pt x="210389" y="111032"/>
                  </a:lnTo>
                  <a:lnTo>
                    <a:pt x="222188" y="139956"/>
                  </a:lnTo>
                  <a:lnTo>
                    <a:pt x="229762" y="199945"/>
                  </a:lnTo>
                  <a:lnTo>
                    <a:pt x="231627" y="236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6767" y="386371"/>
              <a:ext cx="219949" cy="666703"/>
            </a:xfrm>
            <a:custGeom>
              <a:avLst/>
              <a:gdLst/>
              <a:ahLst/>
              <a:cxnLst/>
              <a:rect l="0" t="0" r="0" b="0"/>
              <a:pathLst>
                <a:path w="219949" h="666703">
                  <a:moveTo>
                    <a:pt x="146248" y="487494"/>
                  </a:moveTo>
                  <a:lnTo>
                    <a:pt x="152314" y="452702"/>
                  </a:lnTo>
                  <a:lnTo>
                    <a:pt x="146226" y="409595"/>
                  </a:lnTo>
                  <a:lnTo>
                    <a:pt x="130124" y="374725"/>
                  </a:lnTo>
                  <a:lnTo>
                    <a:pt x="117245" y="357046"/>
                  </a:lnTo>
                  <a:lnTo>
                    <a:pt x="108195" y="352565"/>
                  </a:lnTo>
                  <a:lnTo>
                    <a:pt x="85662" y="350707"/>
                  </a:lnTo>
                  <a:lnTo>
                    <a:pt x="75442" y="354188"/>
                  </a:lnTo>
                  <a:lnTo>
                    <a:pt x="57847" y="367416"/>
                  </a:lnTo>
                  <a:lnTo>
                    <a:pt x="22202" y="430462"/>
                  </a:lnTo>
                  <a:lnTo>
                    <a:pt x="4675" y="478438"/>
                  </a:lnTo>
                  <a:lnTo>
                    <a:pt x="0" y="541814"/>
                  </a:lnTo>
                  <a:lnTo>
                    <a:pt x="4666" y="605068"/>
                  </a:lnTo>
                  <a:lnTo>
                    <a:pt x="16642" y="630996"/>
                  </a:lnTo>
                  <a:lnTo>
                    <a:pt x="33663" y="651878"/>
                  </a:lnTo>
                  <a:lnTo>
                    <a:pt x="52927" y="665059"/>
                  </a:lnTo>
                  <a:lnTo>
                    <a:pt x="62977" y="666702"/>
                  </a:lnTo>
                  <a:lnTo>
                    <a:pt x="83502" y="662288"/>
                  </a:lnTo>
                  <a:lnTo>
                    <a:pt x="101204" y="646289"/>
                  </a:lnTo>
                  <a:lnTo>
                    <a:pt x="131631" y="592300"/>
                  </a:lnTo>
                  <a:lnTo>
                    <a:pt x="155776" y="530931"/>
                  </a:lnTo>
                  <a:lnTo>
                    <a:pt x="174192" y="475970"/>
                  </a:lnTo>
                  <a:lnTo>
                    <a:pt x="185217" y="423433"/>
                  </a:lnTo>
                  <a:lnTo>
                    <a:pt x="187741" y="367995"/>
                  </a:lnTo>
                  <a:lnTo>
                    <a:pt x="195475" y="311984"/>
                  </a:lnTo>
                  <a:lnTo>
                    <a:pt x="195096" y="255860"/>
                  </a:lnTo>
                  <a:lnTo>
                    <a:pt x="189692" y="199714"/>
                  </a:lnTo>
                  <a:lnTo>
                    <a:pt x="187455" y="143563"/>
                  </a:lnTo>
                  <a:lnTo>
                    <a:pt x="176961" y="90530"/>
                  </a:lnTo>
                  <a:lnTo>
                    <a:pt x="160171" y="34009"/>
                  </a:lnTo>
                  <a:lnTo>
                    <a:pt x="153216" y="8305"/>
                  </a:lnTo>
                  <a:lnTo>
                    <a:pt x="148554" y="1918"/>
                  </a:lnTo>
                  <a:lnTo>
                    <a:pt x="143106" y="0"/>
                  </a:lnTo>
                  <a:lnTo>
                    <a:pt x="137134" y="1061"/>
                  </a:lnTo>
                  <a:lnTo>
                    <a:pt x="133153" y="7618"/>
                  </a:lnTo>
                  <a:lnTo>
                    <a:pt x="126764" y="63287"/>
                  </a:lnTo>
                  <a:lnTo>
                    <a:pt x="128777" y="114968"/>
                  </a:lnTo>
                  <a:lnTo>
                    <a:pt x="134348" y="174353"/>
                  </a:lnTo>
                  <a:lnTo>
                    <a:pt x="143854" y="231143"/>
                  </a:lnTo>
                  <a:lnTo>
                    <a:pt x="156997" y="284302"/>
                  </a:lnTo>
                  <a:lnTo>
                    <a:pt x="174353" y="346916"/>
                  </a:lnTo>
                  <a:lnTo>
                    <a:pt x="191875" y="408367"/>
                  </a:lnTo>
                  <a:lnTo>
                    <a:pt x="209420" y="468842"/>
                  </a:lnTo>
                  <a:lnTo>
                    <a:pt x="219948" y="508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75667" y="368497"/>
              <a:ext cx="393328" cy="666322"/>
            </a:xfrm>
            <a:custGeom>
              <a:avLst/>
              <a:gdLst/>
              <a:ahLst/>
              <a:cxnLst/>
              <a:rect l="0" t="0" r="0" b="0"/>
              <a:pathLst>
                <a:path w="393328" h="666322">
                  <a:moveTo>
                    <a:pt x="172229" y="0"/>
                  </a:moveTo>
                  <a:lnTo>
                    <a:pt x="161051" y="11178"/>
                  </a:lnTo>
                  <a:lnTo>
                    <a:pt x="148510" y="46076"/>
                  </a:lnTo>
                  <a:lnTo>
                    <a:pt x="141028" y="101865"/>
                  </a:lnTo>
                  <a:lnTo>
                    <a:pt x="126378" y="157945"/>
                  </a:lnTo>
                  <a:lnTo>
                    <a:pt x="107951" y="193808"/>
                  </a:lnTo>
                  <a:lnTo>
                    <a:pt x="101301" y="202904"/>
                  </a:lnTo>
                  <a:lnTo>
                    <a:pt x="95698" y="204290"/>
                  </a:lnTo>
                  <a:lnTo>
                    <a:pt x="90792" y="200534"/>
                  </a:lnTo>
                  <a:lnTo>
                    <a:pt x="86353" y="193351"/>
                  </a:lnTo>
                  <a:lnTo>
                    <a:pt x="84539" y="176011"/>
                  </a:lnTo>
                  <a:lnTo>
                    <a:pt x="95950" y="118715"/>
                  </a:lnTo>
                  <a:lnTo>
                    <a:pt x="112361" y="74273"/>
                  </a:lnTo>
                  <a:lnTo>
                    <a:pt x="125734" y="54067"/>
                  </a:lnTo>
                  <a:lnTo>
                    <a:pt x="143376" y="37288"/>
                  </a:lnTo>
                  <a:lnTo>
                    <a:pt x="154163" y="33047"/>
                  </a:lnTo>
                  <a:lnTo>
                    <a:pt x="178628" y="31455"/>
                  </a:lnTo>
                  <a:lnTo>
                    <a:pt x="213119" y="42725"/>
                  </a:lnTo>
                  <a:lnTo>
                    <a:pt x="239977" y="66472"/>
                  </a:lnTo>
                  <a:lnTo>
                    <a:pt x="257163" y="95734"/>
                  </a:lnTo>
                  <a:lnTo>
                    <a:pt x="272281" y="147809"/>
                  </a:lnTo>
                  <a:lnTo>
                    <a:pt x="275963" y="203282"/>
                  </a:lnTo>
                  <a:lnTo>
                    <a:pt x="275885" y="260663"/>
                  </a:lnTo>
                  <a:lnTo>
                    <a:pt x="269090" y="322630"/>
                  </a:lnTo>
                  <a:lnTo>
                    <a:pt x="261812" y="384654"/>
                  </a:lnTo>
                  <a:lnTo>
                    <a:pt x="245709" y="447791"/>
                  </a:lnTo>
                  <a:lnTo>
                    <a:pt x="226258" y="507903"/>
                  </a:lnTo>
                  <a:lnTo>
                    <a:pt x="201340" y="570606"/>
                  </a:lnTo>
                  <a:lnTo>
                    <a:pt x="178905" y="608146"/>
                  </a:lnTo>
                  <a:lnTo>
                    <a:pt x="139882" y="646682"/>
                  </a:lnTo>
                  <a:lnTo>
                    <a:pt x="108832" y="663962"/>
                  </a:lnTo>
                  <a:lnTo>
                    <a:pt x="84781" y="666321"/>
                  </a:lnTo>
                  <a:lnTo>
                    <a:pt x="59664" y="662301"/>
                  </a:lnTo>
                  <a:lnTo>
                    <a:pt x="36802" y="652715"/>
                  </a:lnTo>
                  <a:lnTo>
                    <a:pt x="21182" y="637536"/>
                  </a:lnTo>
                  <a:lnTo>
                    <a:pt x="5812" y="606140"/>
                  </a:lnTo>
                  <a:lnTo>
                    <a:pt x="0" y="580571"/>
                  </a:lnTo>
                  <a:lnTo>
                    <a:pt x="1316" y="553609"/>
                  </a:lnTo>
                  <a:lnTo>
                    <a:pt x="12040" y="532268"/>
                  </a:lnTo>
                  <a:lnTo>
                    <a:pt x="19813" y="523301"/>
                  </a:lnTo>
                  <a:lnTo>
                    <a:pt x="40927" y="513338"/>
                  </a:lnTo>
                  <a:lnTo>
                    <a:pt x="67080" y="510080"/>
                  </a:lnTo>
                  <a:lnTo>
                    <a:pt x="113517" y="515993"/>
                  </a:lnTo>
                  <a:lnTo>
                    <a:pt x="155093" y="532043"/>
                  </a:lnTo>
                  <a:lnTo>
                    <a:pt x="214841" y="580639"/>
                  </a:lnTo>
                  <a:lnTo>
                    <a:pt x="247246" y="608779"/>
                  </a:lnTo>
                  <a:lnTo>
                    <a:pt x="307655" y="634048"/>
                  </a:lnTo>
                  <a:lnTo>
                    <a:pt x="329515" y="635479"/>
                  </a:lnTo>
                  <a:lnTo>
                    <a:pt x="372144" y="626865"/>
                  </a:lnTo>
                  <a:lnTo>
                    <a:pt x="383913" y="620588"/>
                  </a:lnTo>
                  <a:lnTo>
                    <a:pt x="393327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14989" y="445598"/>
              <a:ext cx="215996" cy="566679"/>
            </a:xfrm>
            <a:custGeom>
              <a:avLst/>
              <a:gdLst/>
              <a:ahLst/>
              <a:cxnLst/>
              <a:rect l="0" t="0" r="0" b="0"/>
              <a:pathLst>
                <a:path w="215996" h="566679">
                  <a:moveTo>
                    <a:pt x="185632" y="80826"/>
                  </a:moveTo>
                  <a:lnTo>
                    <a:pt x="166504" y="144277"/>
                  </a:lnTo>
                  <a:lnTo>
                    <a:pt x="142513" y="205490"/>
                  </a:lnTo>
                  <a:lnTo>
                    <a:pt x="116696" y="268732"/>
                  </a:lnTo>
                  <a:lnTo>
                    <a:pt x="98060" y="322770"/>
                  </a:lnTo>
                  <a:lnTo>
                    <a:pt x="76852" y="386134"/>
                  </a:lnTo>
                  <a:lnTo>
                    <a:pt x="59292" y="441912"/>
                  </a:lnTo>
                  <a:lnTo>
                    <a:pt x="45253" y="495563"/>
                  </a:lnTo>
                  <a:lnTo>
                    <a:pt x="47592" y="523297"/>
                  </a:lnTo>
                  <a:lnTo>
                    <a:pt x="51492" y="537244"/>
                  </a:lnTo>
                  <a:lnTo>
                    <a:pt x="58771" y="547711"/>
                  </a:lnTo>
                  <a:lnTo>
                    <a:pt x="79337" y="562462"/>
                  </a:lnTo>
                  <a:lnTo>
                    <a:pt x="100955" y="566678"/>
                  </a:lnTo>
                  <a:lnTo>
                    <a:pt x="111633" y="566164"/>
                  </a:lnTo>
                  <a:lnTo>
                    <a:pt x="132857" y="556235"/>
                  </a:lnTo>
                  <a:lnTo>
                    <a:pt x="169489" y="526854"/>
                  </a:lnTo>
                  <a:lnTo>
                    <a:pt x="192027" y="494393"/>
                  </a:lnTo>
                  <a:lnTo>
                    <a:pt x="211029" y="441502"/>
                  </a:lnTo>
                  <a:lnTo>
                    <a:pt x="215995" y="385994"/>
                  </a:lnTo>
                  <a:lnTo>
                    <a:pt x="214335" y="358006"/>
                  </a:lnTo>
                  <a:lnTo>
                    <a:pt x="194205" y="305031"/>
                  </a:lnTo>
                  <a:lnTo>
                    <a:pt x="159639" y="256927"/>
                  </a:lnTo>
                  <a:lnTo>
                    <a:pt x="105693" y="206789"/>
                  </a:lnTo>
                  <a:lnTo>
                    <a:pt x="47675" y="153029"/>
                  </a:lnTo>
                  <a:lnTo>
                    <a:pt x="9215" y="96813"/>
                  </a:lnTo>
                  <a:lnTo>
                    <a:pt x="1940" y="75453"/>
                  </a:lnTo>
                  <a:lnTo>
                    <a:pt x="0" y="63206"/>
                  </a:lnTo>
                  <a:lnTo>
                    <a:pt x="4083" y="40240"/>
                  </a:lnTo>
                  <a:lnTo>
                    <a:pt x="8447" y="29202"/>
                  </a:lnTo>
                  <a:lnTo>
                    <a:pt x="22655" y="13819"/>
                  </a:lnTo>
                  <a:lnTo>
                    <a:pt x="31357" y="8079"/>
                  </a:lnTo>
                  <a:lnTo>
                    <a:pt x="65962" y="0"/>
                  </a:lnTo>
                  <a:lnTo>
                    <a:pt x="105851" y="8785"/>
                  </a:lnTo>
                  <a:lnTo>
                    <a:pt x="136127" y="26205"/>
                  </a:lnTo>
                  <a:lnTo>
                    <a:pt x="181782" y="66923"/>
                  </a:lnTo>
                  <a:lnTo>
                    <a:pt x="189770" y="87125"/>
                  </a:lnTo>
                  <a:lnTo>
                    <a:pt x="197387" y="115448"/>
                  </a:lnTo>
                  <a:lnTo>
                    <a:pt x="206689" y="133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79606" y="958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78140" y="475831"/>
              <a:ext cx="341678" cy="542679"/>
            </a:xfrm>
            <a:custGeom>
              <a:avLst/>
              <a:gdLst/>
              <a:ahLst/>
              <a:cxnLst/>
              <a:rect l="0" t="0" r="0" b="0"/>
              <a:pathLst>
                <a:path w="341678" h="542679">
                  <a:moveTo>
                    <a:pt x="275248" y="19008"/>
                  </a:moveTo>
                  <a:lnTo>
                    <a:pt x="231286" y="33662"/>
                  </a:lnTo>
                  <a:lnTo>
                    <a:pt x="211256" y="34100"/>
                  </a:lnTo>
                  <a:lnTo>
                    <a:pt x="158623" y="24849"/>
                  </a:lnTo>
                  <a:lnTo>
                    <a:pt x="100306" y="11756"/>
                  </a:lnTo>
                  <a:lnTo>
                    <a:pt x="43727" y="1024"/>
                  </a:lnTo>
                  <a:lnTo>
                    <a:pt x="29653" y="0"/>
                  </a:lnTo>
                  <a:lnTo>
                    <a:pt x="19102" y="3996"/>
                  </a:lnTo>
                  <a:lnTo>
                    <a:pt x="10897" y="11340"/>
                  </a:lnTo>
                  <a:lnTo>
                    <a:pt x="4258" y="20915"/>
                  </a:lnTo>
                  <a:lnTo>
                    <a:pt x="0" y="44032"/>
                  </a:lnTo>
                  <a:lnTo>
                    <a:pt x="6799" y="97000"/>
                  </a:lnTo>
                  <a:lnTo>
                    <a:pt x="18237" y="153693"/>
                  </a:lnTo>
                  <a:lnTo>
                    <a:pt x="24829" y="213765"/>
                  </a:lnTo>
                  <a:lnTo>
                    <a:pt x="27584" y="226055"/>
                  </a:lnTo>
                  <a:lnTo>
                    <a:pt x="31760" y="230739"/>
                  </a:lnTo>
                  <a:lnTo>
                    <a:pt x="36884" y="230352"/>
                  </a:lnTo>
                  <a:lnTo>
                    <a:pt x="88037" y="195992"/>
                  </a:lnTo>
                  <a:lnTo>
                    <a:pt x="123592" y="184401"/>
                  </a:lnTo>
                  <a:lnTo>
                    <a:pt x="147014" y="183373"/>
                  </a:lnTo>
                  <a:lnTo>
                    <a:pt x="183051" y="192491"/>
                  </a:lnTo>
                  <a:lnTo>
                    <a:pt x="237149" y="210944"/>
                  </a:lnTo>
                  <a:lnTo>
                    <a:pt x="273318" y="233415"/>
                  </a:lnTo>
                  <a:lnTo>
                    <a:pt x="307405" y="265214"/>
                  </a:lnTo>
                  <a:lnTo>
                    <a:pt x="326617" y="307197"/>
                  </a:lnTo>
                  <a:lnTo>
                    <a:pt x="341677" y="360204"/>
                  </a:lnTo>
                  <a:lnTo>
                    <a:pt x="341204" y="401773"/>
                  </a:lnTo>
                  <a:lnTo>
                    <a:pt x="333655" y="438136"/>
                  </a:lnTo>
                  <a:lnTo>
                    <a:pt x="312831" y="471137"/>
                  </a:lnTo>
                  <a:lnTo>
                    <a:pt x="280419" y="505324"/>
                  </a:lnTo>
                  <a:lnTo>
                    <a:pt x="223518" y="536136"/>
                  </a:lnTo>
                  <a:lnTo>
                    <a:pt x="185701" y="542678"/>
                  </a:lnTo>
                  <a:lnTo>
                    <a:pt x="161750" y="537969"/>
                  </a:lnTo>
                  <a:lnTo>
                    <a:pt x="108267" y="509355"/>
                  </a:lnTo>
                  <a:lnTo>
                    <a:pt x="75207" y="482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53430" y="542453"/>
              <a:ext cx="323726" cy="457755"/>
            </a:xfrm>
            <a:custGeom>
              <a:avLst/>
              <a:gdLst/>
              <a:ahLst/>
              <a:cxnLst/>
              <a:rect l="0" t="0" r="0" b="0"/>
              <a:pathLst>
                <a:path w="323726" h="457755">
                  <a:moveTo>
                    <a:pt x="0" y="15557"/>
                  </a:moveTo>
                  <a:lnTo>
                    <a:pt x="27556" y="22793"/>
                  </a:lnTo>
                  <a:lnTo>
                    <a:pt x="83779" y="25435"/>
                  </a:lnTo>
                  <a:lnTo>
                    <a:pt x="145880" y="25957"/>
                  </a:lnTo>
                  <a:lnTo>
                    <a:pt x="204898" y="17655"/>
                  </a:lnTo>
                  <a:lnTo>
                    <a:pt x="257803" y="7869"/>
                  </a:lnTo>
                  <a:lnTo>
                    <a:pt x="312707" y="0"/>
                  </a:lnTo>
                  <a:lnTo>
                    <a:pt x="319605" y="1676"/>
                  </a:lnTo>
                  <a:lnTo>
                    <a:pt x="323035" y="6303"/>
                  </a:lnTo>
                  <a:lnTo>
                    <a:pt x="323725" y="20803"/>
                  </a:lnTo>
                  <a:lnTo>
                    <a:pt x="311517" y="61827"/>
                  </a:lnTo>
                  <a:lnTo>
                    <a:pt x="286922" y="114644"/>
                  </a:lnTo>
                  <a:lnTo>
                    <a:pt x="259534" y="175033"/>
                  </a:lnTo>
                  <a:lnTo>
                    <a:pt x="224810" y="238115"/>
                  </a:lnTo>
                  <a:lnTo>
                    <a:pt x="198176" y="298401"/>
                  </a:lnTo>
                  <a:lnTo>
                    <a:pt x="170868" y="360614"/>
                  </a:lnTo>
                  <a:lnTo>
                    <a:pt x="152396" y="415326"/>
                  </a:lnTo>
                  <a:lnTo>
                    <a:pt x="147399" y="457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79896" y="515896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52642" y="0"/>
                  </a:moveTo>
                  <a:lnTo>
                    <a:pt x="37988" y="49552"/>
                  </a:lnTo>
                  <a:lnTo>
                    <a:pt x="33483" y="105669"/>
                  </a:lnTo>
                  <a:lnTo>
                    <a:pt x="32148" y="168570"/>
                  </a:lnTo>
                  <a:lnTo>
                    <a:pt x="26163" y="220482"/>
                  </a:lnTo>
                  <a:lnTo>
                    <a:pt x="22570" y="276678"/>
                  </a:lnTo>
                  <a:lnTo>
                    <a:pt x="15916" y="332193"/>
                  </a:lnTo>
                  <a:lnTo>
                    <a:pt x="12125" y="385686"/>
                  </a:lnTo>
                  <a:lnTo>
                    <a:pt x="2405" y="44459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43657" y="484310"/>
              <a:ext cx="288883" cy="329282"/>
            </a:xfrm>
            <a:custGeom>
              <a:avLst/>
              <a:gdLst/>
              <a:ahLst/>
              <a:cxnLst/>
              <a:rect l="0" t="0" r="0" b="0"/>
              <a:pathLst>
                <a:path w="288883" h="329282">
                  <a:moveTo>
                    <a:pt x="288882" y="200042"/>
                  </a:moveTo>
                  <a:lnTo>
                    <a:pt x="235854" y="223761"/>
                  </a:lnTo>
                  <a:lnTo>
                    <a:pt x="185644" y="246884"/>
                  </a:lnTo>
                  <a:lnTo>
                    <a:pt x="130666" y="273982"/>
                  </a:lnTo>
                  <a:lnTo>
                    <a:pt x="69132" y="307698"/>
                  </a:lnTo>
                  <a:lnTo>
                    <a:pt x="15319" y="329281"/>
                  </a:lnTo>
                  <a:lnTo>
                    <a:pt x="8240" y="327146"/>
                  </a:lnTo>
                  <a:lnTo>
                    <a:pt x="3521" y="321042"/>
                  </a:lnTo>
                  <a:lnTo>
                    <a:pt x="376" y="312294"/>
                  </a:lnTo>
                  <a:lnTo>
                    <a:pt x="0" y="293216"/>
                  </a:lnTo>
                  <a:lnTo>
                    <a:pt x="9291" y="241193"/>
                  </a:lnTo>
                  <a:lnTo>
                    <a:pt x="24586" y="191698"/>
                  </a:lnTo>
                  <a:lnTo>
                    <a:pt x="38347" y="139988"/>
                  </a:lnTo>
                  <a:lnTo>
                    <a:pt x="53476" y="85754"/>
                  </a:lnTo>
                  <a:lnTo>
                    <a:pt x="71258" y="22876"/>
                  </a:lnTo>
                  <a:lnTo>
                    <a:pt x="783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37948" y="452725"/>
              <a:ext cx="21042" cy="515897"/>
            </a:xfrm>
            <a:custGeom>
              <a:avLst/>
              <a:gdLst/>
              <a:ahLst/>
              <a:cxnLst/>
              <a:rect l="0" t="0" r="0" b="0"/>
              <a:pathLst>
                <a:path w="21042" h="515897">
                  <a:moveTo>
                    <a:pt x="10529" y="0"/>
                  </a:moveTo>
                  <a:lnTo>
                    <a:pt x="10529" y="50433"/>
                  </a:lnTo>
                  <a:lnTo>
                    <a:pt x="10529" y="105410"/>
                  </a:lnTo>
                  <a:lnTo>
                    <a:pt x="13648" y="163975"/>
                  </a:lnTo>
                  <a:lnTo>
                    <a:pt x="19594" y="215274"/>
                  </a:lnTo>
                  <a:lnTo>
                    <a:pt x="20768" y="270467"/>
                  </a:lnTo>
                  <a:lnTo>
                    <a:pt x="21000" y="332669"/>
                  </a:lnTo>
                  <a:lnTo>
                    <a:pt x="21041" y="391417"/>
                  </a:lnTo>
                  <a:lnTo>
                    <a:pt x="17933" y="443919"/>
                  </a:lnTo>
                  <a:lnTo>
                    <a:pt x="2845" y="50576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01077" y="642238"/>
              <a:ext cx="326385" cy="42115"/>
            </a:xfrm>
            <a:custGeom>
              <a:avLst/>
              <a:gdLst/>
              <a:ahLst/>
              <a:cxnLst/>
              <a:rect l="0" t="0" r="0" b="0"/>
              <a:pathLst>
                <a:path w="326385" h="42115">
                  <a:moveTo>
                    <a:pt x="326384" y="0"/>
                  </a:moveTo>
                  <a:lnTo>
                    <a:pt x="270169" y="16788"/>
                  </a:lnTo>
                  <a:lnTo>
                    <a:pt x="223810" y="20962"/>
                  </a:lnTo>
                  <a:lnTo>
                    <a:pt x="166140" y="27918"/>
                  </a:lnTo>
                  <a:lnTo>
                    <a:pt x="108109" y="31668"/>
                  </a:lnTo>
                  <a:lnTo>
                    <a:pt x="52161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1538" y="768580"/>
              <a:ext cx="238097" cy="217626"/>
            </a:xfrm>
            <a:custGeom>
              <a:avLst/>
              <a:gdLst/>
              <a:ahLst/>
              <a:cxnLst/>
              <a:rect l="0" t="0" r="0" b="0"/>
              <a:pathLst>
                <a:path w="238097" h="217626">
                  <a:moveTo>
                    <a:pt x="182265" y="21057"/>
                  </a:moveTo>
                  <a:lnTo>
                    <a:pt x="165497" y="9878"/>
                  </a:lnTo>
                  <a:lnTo>
                    <a:pt x="132713" y="2927"/>
                  </a:lnTo>
                  <a:lnTo>
                    <a:pt x="109939" y="7540"/>
                  </a:lnTo>
                  <a:lnTo>
                    <a:pt x="57274" y="36088"/>
                  </a:lnTo>
                  <a:lnTo>
                    <a:pt x="25297" y="66487"/>
                  </a:lnTo>
                  <a:lnTo>
                    <a:pt x="11896" y="86871"/>
                  </a:lnTo>
                  <a:lnTo>
                    <a:pt x="2040" y="111529"/>
                  </a:lnTo>
                  <a:lnTo>
                    <a:pt x="0" y="138086"/>
                  </a:lnTo>
                  <a:lnTo>
                    <a:pt x="4162" y="164317"/>
                  </a:lnTo>
                  <a:lnTo>
                    <a:pt x="13811" y="187673"/>
                  </a:lnTo>
                  <a:lnTo>
                    <a:pt x="29017" y="203513"/>
                  </a:lnTo>
                  <a:lnTo>
                    <a:pt x="37986" y="209375"/>
                  </a:lnTo>
                  <a:lnTo>
                    <a:pt x="72965" y="217625"/>
                  </a:lnTo>
                  <a:lnTo>
                    <a:pt x="118554" y="214480"/>
                  </a:lnTo>
                  <a:lnTo>
                    <a:pt x="163518" y="200550"/>
                  </a:lnTo>
                  <a:lnTo>
                    <a:pt x="195297" y="181605"/>
                  </a:lnTo>
                  <a:lnTo>
                    <a:pt x="219532" y="149995"/>
                  </a:lnTo>
                  <a:lnTo>
                    <a:pt x="235941" y="116583"/>
                  </a:lnTo>
                  <a:lnTo>
                    <a:pt x="238096" y="91979"/>
                  </a:lnTo>
                  <a:lnTo>
                    <a:pt x="229948" y="43645"/>
                  </a:lnTo>
                  <a:lnTo>
                    <a:pt x="2033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32870" y="473782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31586" y="0"/>
                  </a:moveTo>
                  <a:lnTo>
                    <a:pt x="17114" y="42027"/>
                  </a:lnTo>
                  <a:lnTo>
                    <a:pt x="12480" y="90961"/>
                  </a:lnTo>
                  <a:lnTo>
                    <a:pt x="11107" y="147054"/>
                  </a:lnTo>
                  <a:lnTo>
                    <a:pt x="10700" y="196690"/>
                  </a:lnTo>
                  <a:lnTo>
                    <a:pt x="10579" y="252471"/>
                  </a:lnTo>
                  <a:lnTo>
                    <a:pt x="10544" y="302014"/>
                  </a:lnTo>
                  <a:lnTo>
                    <a:pt x="9363" y="356597"/>
                  </a:lnTo>
                  <a:lnTo>
                    <a:pt x="2196" y="414500"/>
                  </a:lnTo>
                  <a:lnTo>
                    <a:pt x="651" y="45816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06528" y="705409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1989" y="17958"/>
                  </a:lnTo>
                  <a:lnTo>
                    <a:pt x="161700" y="28547"/>
                  </a:lnTo>
                  <a:lnTo>
                    <a:pt x="106403" y="33805"/>
                  </a:lnTo>
                  <a:lnTo>
                    <a:pt x="56093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32911" y="421139"/>
              <a:ext cx="410613" cy="534023"/>
            </a:xfrm>
            <a:custGeom>
              <a:avLst/>
              <a:gdLst/>
              <a:ahLst/>
              <a:cxnLst/>
              <a:rect l="0" t="0" r="0" b="0"/>
              <a:pathLst>
                <a:path w="410613" h="534023">
                  <a:moveTo>
                    <a:pt x="1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8"/>
                  </a:lnTo>
                  <a:lnTo>
                    <a:pt x="9066" y="214574"/>
                  </a:lnTo>
                  <a:lnTo>
                    <a:pt x="10096" y="267519"/>
                  </a:lnTo>
                  <a:lnTo>
                    <a:pt x="10401" y="327660"/>
                  </a:lnTo>
                  <a:lnTo>
                    <a:pt x="10491" y="389933"/>
                  </a:lnTo>
                  <a:lnTo>
                    <a:pt x="10518" y="441659"/>
                  </a:lnTo>
                  <a:lnTo>
                    <a:pt x="9358" y="492871"/>
                  </a:lnTo>
                  <a:lnTo>
                    <a:pt x="7408" y="493527"/>
                  </a:lnTo>
                  <a:lnTo>
                    <a:pt x="4939" y="490455"/>
                  </a:lnTo>
                  <a:lnTo>
                    <a:pt x="1464" y="463775"/>
                  </a:lnTo>
                  <a:lnTo>
                    <a:pt x="8695" y="412838"/>
                  </a:lnTo>
                  <a:lnTo>
                    <a:pt x="24508" y="360835"/>
                  </a:lnTo>
                  <a:lnTo>
                    <a:pt x="50542" y="308044"/>
                  </a:lnTo>
                  <a:lnTo>
                    <a:pt x="66917" y="295616"/>
                  </a:lnTo>
                  <a:lnTo>
                    <a:pt x="85894" y="292432"/>
                  </a:lnTo>
                  <a:lnTo>
                    <a:pt x="95867" y="293221"/>
                  </a:lnTo>
                  <a:lnTo>
                    <a:pt x="113188" y="300336"/>
                  </a:lnTo>
                  <a:lnTo>
                    <a:pt x="128685" y="312468"/>
                  </a:lnTo>
                  <a:lnTo>
                    <a:pt x="164794" y="364499"/>
                  </a:lnTo>
                  <a:lnTo>
                    <a:pt x="184587" y="418227"/>
                  </a:lnTo>
                  <a:lnTo>
                    <a:pt x="196642" y="473901"/>
                  </a:lnTo>
                  <a:lnTo>
                    <a:pt x="197775" y="487899"/>
                  </a:lnTo>
                  <a:lnTo>
                    <a:pt x="199701" y="493722"/>
                  </a:lnTo>
                  <a:lnTo>
                    <a:pt x="202155" y="494095"/>
                  </a:lnTo>
                  <a:lnTo>
                    <a:pt x="208001" y="485150"/>
                  </a:lnTo>
                  <a:lnTo>
                    <a:pt x="224405" y="453931"/>
                  </a:lnTo>
                  <a:lnTo>
                    <a:pt x="270427" y="403663"/>
                  </a:lnTo>
                  <a:lnTo>
                    <a:pt x="328930" y="364017"/>
                  </a:lnTo>
                  <a:lnTo>
                    <a:pt x="349495" y="342474"/>
                  </a:lnTo>
                  <a:lnTo>
                    <a:pt x="359272" y="324176"/>
                  </a:lnTo>
                  <a:lnTo>
                    <a:pt x="360009" y="314384"/>
                  </a:lnTo>
                  <a:lnTo>
                    <a:pt x="354587" y="294144"/>
                  </a:lnTo>
                  <a:lnTo>
                    <a:pt x="338381" y="268608"/>
                  </a:lnTo>
                  <a:lnTo>
                    <a:pt x="319238" y="259762"/>
                  </a:lnTo>
                  <a:lnTo>
                    <a:pt x="307582" y="257403"/>
                  </a:lnTo>
                  <a:lnTo>
                    <a:pt x="285272" y="261020"/>
                  </a:lnTo>
                  <a:lnTo>
                    <a:pt x="264829" y="271597"/>
                  </a:lnTo>
                  <a:lnTo>
                    <a:pt x="240165" y="298452"/>
                  </a:lnTo>
                  <a:lnTo>
                    <a:pt x="220380" y="335525"/>
                  </a:lnTo>
                  <a:lnTo>
                    <a:pt x="212509" y="389974"/>
                  </a:lnTo>
                  <a:lnTo>
                    <a:pt x="216543" y="445790"/>
                  </a:lnTo>
                  <a:lnTo>
                    <a:pt x="230928" y="482256"/>
                  </a:lnTo>
                  <a:lnTo>
                    <a:pt x="255598" y="509699"/>
                  </a:lnTo>
                  <a:lnTo>
                    <a:pt x="285133" y="527058"/>
                  </a:lnTo>
                  <a:lnTo>
                    <a:pt x="321701" y="534022"/>
                  </a:lnTo>
                  <a:lnTo>
                    <a:pt x="362171" y="530496"/>
                  </a:lnTo>
                  <a:lnTo>
                    <a:pt x="383624" y="521995"/>
                  </a:lnTo>
                  <a:lnTo>
                    <a:pt x="410612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27489" y="629712"/>
              <a:ext cx="405673" cy="330125"/>
            </a:xfrm>
            <a:custGeom>
              <a:avLst/>
              <a:gdLst/>
              <a:ahLst/>
              <a:cxnLst/>
              <a:rect l="0" t="0" r="0" b="0"/>
              <a:pathLst>
                <a:path w="405673" h="330125">
                  <a:moveTo>
                    <a:pt x="5588" y="86225"/>
                  </a:moveTo>
                  <a:lnTo>
                    <a:pt x="0" y="102993"/>
                  </a:lnTo>
                  <a:lnTo>
                    <a:pt x="4441" y="156911"/>
                  </a:lnTo>
                  <a:lnTo>
                    <a:pt x="14478" y="206735"/>
                  </a:lnTo>
                  <a:lnTo>
                    <a:pt x="30579" y="257373"/>
                  </a:lnTo>
                  <a:lnTo>
                    <a:pt x="50213" y="313878"/>
                  </a:lnTo>
                  <a:lnTo>
                    <a:pt x="58177" y="330124"/>
                  </a:lnTo>
                  <a:lnTo>
                    <a:pt x="57025" y="329543"/>
                  </a:lnTo>
                  <a:lnTo>
                    <a:pt x="53917" y="325646"/>
                  </a:lnTo>
                  <a:lnTo>
                    <a:pt x="40524" y="277364"/>
                  </a:lnTo>
                  <a:lnTo>
                    <a:pt x="31278" y="226177"/>
                  </a:lnTo>
                  <a:lnTo>
                    <a:pt x="28704" y="183131"/>
                  </a:lnTo>
                  <a:lnTo>
                    <a:pt x="27561" y="139823"/>
                  </a:lnTo>
                  <a:lnTo>
                    <a:pt x="26917" y="82219"/>
                  </a:lnTo>
                  <a:lnTo>
                    <a:pt x="32288" y="26422"/>
                  </a:lnTo>
                  <a:lnTo>
                    <a:pt x="37426" y="17111"/>
                  </a:lnTo>
                  <a:lnTo>
                    <a:pt x="52494" y="3645"/>
                  </a:lnTo>
                  <a:lnTo>
                    <a:pt x="74009" y="0"/>
                  </a:lnTo>
                  <a:lnTo>
                    <a:pt x="86297" y="666"/>
                  </a:lnTo>
                  <a:lnTo>
                    <a:pt x="109309" y="10764"/>
                  </a:lnTo>
                  <a:lnTo>
                    <a:pt x="147089" y="40254"/>
                  </a:lnTo>
                  <a:lnTo>
                    <a:pt x="182317" y="97339"/>
                  </a:lnTo>
                  <a:lnTo>
                    <a:pt x="207991" y="155713"/>
                  </a:lnTo>
                  <a:lnTo>
                    <a:pt x="224267" y="203910"/>
                  </a:lnTo>
                  <a:lnTo>
                    <a:pt x="234657" y="267009"/>
                  </a:lnTo>
                  <a:lnTo>
                    <a:pt x="236457" y="310327"/>
                  </a:lnTo>
                  <a:lnTo>
                    <a:pt x="234371" y="317514"/>
                  </a:lnTo>
                  <a:lnTo>
                    <a:pt x="230639" y="319967"/>
                  </a:lnTo>
                  <a:lnTo>
                    <a:pt x="225812" y="319262"/>
                  </a:lnTo>
                  <a:lnTo>
                    <a:pt x="223764" y="314113"/>
                  </a:lnTo>
                  <a:lnTo>
                    <a:pt x="231660" y="253770"/>
                  </a:lnTo>
                  <a:lnTo>
                    <a:pt x="246748" y="215417"/>
                  </a:lnTo>
                  <a:lnTo>
                    <a:pt x="281213" y="172186"/>
                  </a:lnTo>
                  <a:lnTo>
                    <a:pt x="341496" y="125290"/>
                  </a:lnTo>
                  <a:lnTo>
                    <a:pt x="380510" y="89795"/>
                  </a:lnTo>
                  <a:lnTo>
                    <a:pt x="388639" y="69485"/>
                  </a:lnTo>
                  <a:lnTo>
                    <a:pt x="390808" y="57517"/>
                  </a:lnTo>
                  <a:lnTo>
                    <a:pt x="387573" y="47200"/>
                  </a:lnTo>
                  <a:lnTo>
                    <a:pt x="371502" y="29496"/>
                  </a:lnTo>
                  <a:lnTo>
                    <a:pt x="360664" y="25009"/>
                  </a:lnTo>
                  <a:lnTo>
                    <a:pt x="336145" y="23143"/>
                  </a:lnTo>
                  <a:lnTo>
                    <a:pt x="312770" y="29333"/>
                  </a:lnTo>
                  <a:lnTo>
                    <a:pt x="291852" y="41053"/>
                  </a:lnTo>
                  <a:lnTo>
                    <a:pt x="268092" y="67382"/>
                  </a:lnTo>
                  <a:lnTo>
                    <a:pt x="248991" y="110839"/>
                  </a:lnTo>
                  <a:lnTo>
                    <a:pt x="239542" y="164137"/>
                  </a:lnTo>
                  <a:lnTo>
                    <a:pt x="246081" y="225791"/>
                  </a:lnTo>
                  <a:lnTo>
                    <a:pt x="261756" y="274191"/>
                  </a:lnTo>
                  <a:lnTo>
                    <a:pt x="267614" y="285235"/>
                  </a:lnTo>
                  <a:lnTo>
                    <a:pt x="283481" y="300626"/>
                  </a:lnTo>
                  <a:lnTo>
                    <a:pt x="322263" y="320039"/>
                  </a:lnTo>
                  <a:lnTo>
                    <a:pt x="342865" y="321554"/>
                  </a:lnTo>
                  <a:lnTo>
                    <a:pt x="405672" y="307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88321" y="673655"/>
              <a:ext cx="239637" cy="252837"/>
            </a:xfrm>
            <a:custGeom>
              <a:avLst/>
              <a:gdLst/>
              <a:ahLst/>
              <a:cxnLst/>
              <a:rect l="0" t="0" r="0" b="0"/>
              <a:pathLst>
                <a:path w="239637" h="252837">
                  <a:moveTo>
                    <a:pt x="144880" y="168624"/>
                  </a:moveTo>
                  <a:lnTo>
                    <a:pt x="162839" y="114749"/>
                  </a:lnTo>
                  <a:lnTo>
                    <a:pt x="170738" y="84031"/>
                  </a:lnTo>
                  <a:lnTo>
                    <a:pt x="168851" y="63177"/>
                  </a:lnTo>
                  <a:lnTo>
                    <a:pt x="155622" y="31706"/>
                  </a:lnTo>
                  <a:lnTo>
                    <a:pt x="131295" y="5743"/>
                  </a:lnTo>
                  <a:lnTo>
                    <a:pt x="121786" y="1545"/>
                  </a:lnTo>
                  <a:lnTo>
                    <a:pt x="101860" y="0"/>
                  </a:lnTo>
                  <a:lnTo>
                    <a:pt x="70913" y="11297"/>
                  </a:lnTo>
                  <a:lnTo>
                    <a:pt x="45105" y="29462"/>
                  </a:lnTo>
                  <a:lnTo>
                    <a:pt x="33075" y="49063"/>
                  </a:lnTo>
                  <a:lnTo>
                    <a:pt x="10231" y="99774"/>
                  </a:lnTo>
                  <a:lnTo>
                    <a:pt x="0" y="154851"/>
                  </a:lnTo>
                  <a:lnTo>
                    <a:pt x="1098" y="207671"/>
                  </a:lnTo>
                  <a:lnTo>
                    <a:pt x="7278" y="229262"/>
                  </a:lnTo>
                  <a:lnTo>
                    <a:pt x="17823" y="246657"/>
                  </a:lnTo>
                  <a:lnTo>
                    <a:pt x="25080" y="251062"/>
                  </a:lnTo>
                  <a:lnTo>
                    <a:pt x="42503" y="252836"/>
                  </a:lnTo>
                  <a:lnTo>
                    <a:pt x="50892" y="249332"/>
                  </a:lnTo>
                  <a:lnTo>
                    <a:pt x="66452" y="236080"/>
                  </a:lnTo>
                  <a:lnTo>
                    <a:pt x="87101" y="191741"/>
                  </a:lnTo>
                  <a:lnTo>
                    <a:pt x="99325" y="144855"/>
                  </a:lnTo>
                  <a:lnTo>
                    <a:pt x="100472" y="131721"/>
                  </a:lnTo>
                  <a:lnTo>
                    <a:pt x="103577" y="125305"/>
                  </a:lnTo>
                  <a:lnTo>
                    <a:pt x="107986" y="123367"/>
                  </a:lnTo>
                  <a:lnTo>
                    <a:pt x="113264" y="124415"/>
                  </a:lnTo>
                  <a:lnTo>
                    <a:pt x="117954" y="128623"/>
                  </a:lnTo>
                  <a:lnTo>
                    <a:pt x="156194" y="190421"/>
                  </a:lnTo>
                  <a:lnTo>
                    <a:pt x="170965" y="209897"/>
                  </a:lnTo>
                  <a:lnTo>
                    <a:pt x="189229" y="226352"/>
                  </a:lnTo>
                  <a:lnTo>
                    <a:pt x="209044" y="235225"/>
                  </a:lnTo>
                  <a:lnTo>
                    <a:pt x="239636" y="242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59544" y="663295"/>
              <a:ext cx="136872" cy="287523"/>
            </a:xfrm>
            <a:custGeom>
              <a:avLst/>
              <a:gdLst/>
              <a:ahLst/>
              <a:cxnLst/>
              <a:rect l="0" t="0" r="0" b="0"/>
              <a:pathLst>
                <a:path w="136872" h="287523">
                  <a:moveTo>
                    <a:pt x="0" y="136870"/>
                  </a:moveTo>
                  <a:lnTo>
                    <a:pt x="17958" y="191915"/>
                  </a:lnTo>
                  <a:lnTo>
                    <a:pt x="40738" y="251383"/>
                  </a:lnTo>
                  <a:lnTo>
                    <a:pt x="56357" y="287522"/>
                  </a:lnTo>
                  <a:lnTo>
                    <a:pt x="55073" y="282205"/>
                  </a:lnTo>
                  <a:lnTo>
                    <a:pt x="33176" y="225925"/>
                  </a:lnTo>
                  <a:lnTo>
                    <a:pt x="12272" y="165900"/>
                  </a:lnTo>
                  <a:lnTo>
                    <a:pt x="3636" y="123115"/>
                  </a:lnTo>
                  <a:lnTo>
                    <a:pt x="6667" y="86391"/>
                  </a:lnTo>
                  <a:lnTo>
                    <a:pt x="20563" y="53283"/>
                  </a:lnTo>
                  <a:lnTo>
                    <a:pt x="39497" y="26836"/>
                  </a:lnTo>
                  <a:lnTo>
                    <a:pt x="62398" y="17776"/>
                  </a:lnTo>
                  <a:lnTo>
                    <a:pt x="121344" y="424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17471" y="692516"/>
              <a:ext cx="191120" cy="218792"/>
            </a:xfrm>
            <a:custGeom>
              <a:avLst/>
              <a:gdLst/>
              <a:ahLst/>
              <a:cxnLst/>
              <a:rect l="0" t="0" r="0" b="0"/>
              <a:pathLst>
                <a:path w="191120" h="218792">
                  <a:moveTo>
                    <a:pt x="0" y="44478"/>
                  </a:moveTo>
                  <a:lnTo>
                    <a:pt x="11179" y="61246"/>
                  </a:lnTo>
                  <a:lnTo>
                    <a:pt x="26025" y="72598"/>
                  </a:lnTo>
                  <a:lnTo>
                    <a:pt x="82760" y="99221"/>
                  </a:lnTo>
                  <a:lnTo>
                    <a:pt x="122268" y="103982"/>
                  </a:lnTo>
                  <a:lnTo>
                    <a:pt x="145588" y="100950"/>
                  </a:lnTo>
                  <a:lnTo>
                    <a:pt x="164532" y="92584"/>
                  </a:lnTo>
                  <a:lnTo>
                    <a:pt x="172859" y="87077"/>
                  </a:lnTo>
                  <a:lnTo>
                    <a:pt x="185231" y="68480"/>
                  </a:lnTo>
                  <a:lnTo>
                    <a:pt x="190168" y="56970"/>
                  </a:lnTo>
                  <a:lnTo>
                    <a:pt x="191119" y="45787"/>
                  </a:lnTo>
                  <a:lnTo>
                    <a:pt x="185938" y="24003"/>
                  </a:lnTo>
                  <a:lnTo>
                    <a:pt x="178941" y="15620"/>
                  </a:lnTo>
                  <a:lnTo>
                    <a:pt x="158688" y="3187"/>
                  </a:lnTo>
                  <a:lnTo>
                    <a:pt x="137209" y="0"/>
                  </a:lnTo>
                  <a:lnTo>
                    <a:pt x="94823" y="7487"/>
                  </a:lnTo>
                  <a:lnTo>
                    <a:pt x="76848" y="19849"/>
                  </a:lnTo>
                  <a:lnTo>
                    <a:pt x="46246" y="56381"/>
                  </a:lnTo>
                  <a:lnTo>
                    <a:pt x="38102" y="82914"/>
                  </a:lnTo>
                  <a:lnTo>
                    <a:pt x="36636" y="130736"/>
                  </a:lnTo>
                  <a:lnTo>
                    <a:pt x="42020" y="161194"/>
                  </a:lnTo>
                  <a:lnTo>
                    <a:pt x="52210" y="182530"/>
                  </a:lnTo>
                  <a:lnTo>
                    <a:pt x="82280" y="207695"/>
                  </a:lnTo>
                  <a:lnTo>
                    <a:pt x="126415" y="218791"/>
                  </a:lnTo>
                  <a:lnTo>
                    <a:pt x="147042" y="218267"/>
                  </a:lnTo>
                  <a:lnTo>
                    <a:pt x="168456" y="212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77451" y="627797"/>
              <a:ext cx="248068" cy="314534"/>
            </a:xfrm>
            <a:custGeom>
              <a:avLst/>
              <a:gdLst/>
              <a:ahLst/>
              <a:cxnLst/>
              <a:rect l="0" t="0" r="0" b="0"/>
              <a:pathLst>
                <a:path w="248068" h="314534">
                  <a:moveTo>
                    <a:pt x="150632" y="24969"/>
                  </a:moveTo>
                  <a:lnTo>
                    <a:pt x="106669" y="1250"/>
                  </a:lnTo>
                  <a:lnTo>
                    <a:pt x="83519" y="0"/>
                  </a:lnTo>
                  <a:lnTo>
                    <a:pt x="59972" y="4513"/>
                  </a:lnTo>
                  <a:lnTo>
                    <a:pt x="33563" y="20208"/>
                  </a:lnTo>
                  <a:lnTo>
                    <a:pt x="18272" y="32992"/>
                  </a:lnTo>
                  <a:lnTo>
                    <a:pt x="2100" y="58932"/>
                  </a:lnTo>
                  <a:lnTo>
                    <a:pt x="0" y="78668"/>
                  </a:lnTo>
                  <a:lnTo>
                    <a:pt x="4135" y="97969"/>
                  </a:lnTo>
                  <a:lnTo>
                    <a:pt x="13773" y="114345"/>
                  </a:lnTo>
                  <a:lnTo>
                    <a:pt x="37942" y="136719"/>
                  </a:lnTo>
                  <a:lnTo>
                    <a:pt x="60383" y="144826"/>
                  </a:lnTo>
                  <a:lnTo>
                    <a:pt x="112918" y="150030"/>
                  </a:lnTo>
                  <a:lnTo>
                    <a:pt x="148816" y="156521"/>
                  </a:lnTo>
                  <a:lnTo>
                    <a:pt x="203035" y="184045"/>
                  </a:lnTo>
                  <a:lnTo>
                    <a:pt x="221886" y="198615"/>
                  </a:lnTo>
                  <a:lnTo>
                    <a:pt x="239074" y="226549"/>
                  </a:lnTo>
                  <a:lnTo>
                    <a:pt x="247651" y="246751"/>
                  </a:lnTo>
                  <a:lnTo>
                    <a:pt x="248067" y="257052"/>
                  </a:lnTo>
                  <a:lnTo>
                    <a:pt x="242290" y="277856"/>
                  </a:lnTo>
                  <a:lnTo>
                    <a:pt x="225684" y="295681"/>
                  </a:lnTo>
                  <a:lnTo>
                    <a:pt x="214705" y="303710"/>
                  </a:lnTo>
                  <a:lnTo>
                    <a:pt x="186908" y="312631"/>
                  </a:lnTo>
                  <a:lnTo>
                    <a:pt x="141493" y="314533"/>
                  </a:lnTo>
                  <a:lnTo>
                    <a:pt x="78501" y="301531"/>
                  </a:lnTo>
                  <a:lnTo>
                    <a:pt x="38248" y="291165"/>
                  </a:lnTo>
                  <a:lnTo>
                    <a:pt x="13761" y="288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707067" y="379025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10529" y="0"/>
                  </a:moveTo>
                  <a:lnTo>
                    <a:pt x="3293" y="28726"/>
                  </a:lnTo>
                  <a:lnTo>
                    <a:pt x="651" y="92112"/>
                  </a:lnTo>
                  <a:lnTo>
                    <a:pt x="193" y="145446"/>
                  </a:lnTo>
                  <a:lnTo>
                    <a:pt x="57" y="206872"/>
                  </a:lnTo>
                  <a:lnTo>
                    <a:pt x="17" y="258997"/>
                  </a:lnTo>
                  <a:lnTo>
                    <a:pt x="3" y="318532"/>
                  </a:lnTo>
                  <a:lnTo>
                    <a:pt x="1" y="372411"/>
                  </a:lnTo>
                  <a:lnTo>
                    <a:pt x="0" y="432828"/>
                  </a:lnTo>
                  <a:lnTo>
                    <a:pt x="0" y="484005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07026" y="558010"/>
              <a:ext cx="357970" cy="10491"/>
            </a:xfrm>
            <a:custGeom>
              <a:avLst/>
              <a:gdLst/>
              <a:ahLst/>
              <a:cxnLst/>
              <a:rect l="0" t="0" r="0" b="0"/>
              <a:pathLst>
                <a:path w="357970" h="10491">
                  <a:moveTo>
                    <a:pt x="357969" y="0"/>
                  </a:moveTo>
                  <a:lnTo>
                    <a:pt x="309038" y="3119"/>
                  </a:lnTo>
                  <a:lnTo>
                    <a:pt x="258073" y="8333"/>
                  </a:lnTo>
                  <a:lnTo>
                    <a:pt x="198518" y="9878"/>
                  </a:lnTo>
                  <a:lnTo>
                    <a:pt x="142658" y="10336"/>
                  </a:lnTo>
                  <a:lnTo>
                    <a:pt x="81862" y="10490"/>
                  </a:lnTo>
                  <a:lnTo>
                    <a:pt x="22236" y="32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516103" y="1305533"/>
            <a:ext cx="1434048" cy="621183"/>
            <a:chOff x="1516103" y="1305533"/>
            <a:chExt cx="1434048" cy="621183"/>
          </a:xfrm>
        </p:grpSpPr>
        <p:sp>
          <p:nvSpPr>
            <p:cNvPr id="29" name="Freeform 28"/>
            <p:cNvSpPr/>
            <p:nvPr/>
          </p:nvSpPr>
          <p:spPr>
            <a:xfrm>
              <a:off x="1631917" y="1305533"/>
              <a:ext cx="52643" cy="621183"/>
            </a:xfrm>
            <a:custGeom>
              <a:avLst/>
              <a:gdLst/>
              <a:ahLst/>
              <a:cxnLst/>
              <a:rect l="0" t="0" r="0" b="0"/>
              <a:pathLst>
                <a:path w="52643" h="621183">
                  <a:moveTo>
                    <a:pt x="52642" y="0"/>
                  </a:moveTo>
                  <a:lnTo>
                    <a:pt x="41189" y="55170"/>
                  </a:lnTo>
                  <a:lnTo>
                    <a:pt x="37550" y="110323"/>
                  </a:lnTo>
                  <a:lnTo>
                    <a:pt x="37642" y="156301"/>
                  </a:lnTo>
                  <a:lnTo>
                    <a:pt x="32782" y="219348"/>
                  </a:lnTo>
                  <a:lnTo>
                    <a:pt x="31822" y="279721"/>
                  </a:lnTo>
                  <a:lnTo>
                    <a:pt x="31632" y="339827"/>
                  </a:lnTo>
                  <a:lnTo>
                    <a:pt x="26005" y="402089"/>
                  </a:lnTo>
                  <a:lnTo>
                    <a:pt x="22034" y="462957"/>
                  </a:lnTo>
                  <a:lnTo>
                    <a:pt x="20176" y="524647"/>
                  </a:lnTo>
                  <a:lnTo>
                    <a:pt x="12737" y="577501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16103" y="1589803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287649" y="7235"/>
                  </a:lnTo>
                  <a:lnTo>
                    <a:pt x="236398" y="9552"/>
                  </a:lnTo>
                  <a:lnTo>
                    <a:pt x="177279" y="10239"/>
                  </a:lnTo>
                  <a:lnTo>
                    <a:pt x="115308" y="10442"/>
                  </a:lnTo>
                  <a:lnTo>
                    <a:pt x="56002" y="105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68787" y="1608370"/>
              <a:ext cx="221100" cy="293923"/>
            </a:xfrm>
            <a:custGeom>
              <a:avLst/>
              <a:gdLst/>
              <a:ahLst/>
              <a:cxnLst/>
              <a:rect l="0" t="0" r="0" b="0"/>
              <a:pathLst>
                <a:path w="221100" h="293923">
                  <a:moveTo>
                    <a:pt x="0" y="118303"/>
                  </a:moveTo>
                  <a:lnTo>
                    <a:pt x="58617" y="127368"/>
                  </a:lnTo>
                  <a:lnTo>
                    <a:pt x="120027" y="120137"/>
                  </a:lnTo>
                  <a:lnTo>
                    <a:pt x="175311" y="107444"/>
                  </a:lnTo>
                  <a:lnTo>
                    <a:pt x="187064" y="104045"/>
                  </a:lnTo>
                  <a:lnTo>
                    <a:pt x="206362" y="90909"/>
                  </a:lnTo>
                  <a:lnTo>
                    <a:pt x="214784" y="82493"/>
                  </a:lnTo>
                  <a:lnTo>
                    <a:pt x="219228" y="73373"/>
                  </a:lnTo>
                  <a:lnTo>
                    <a:pt x="221047" y="53880"/>
                  </a:lnTo>
                  <a:lnTo>
                    <a:pt x="209905" y="23176"/>
                  </a:lnTo>
                  <a:lnTo>
                    <a:pt x="195067" y="8564"/>
                  </a:lnTo>
                  <a:lnTo>
                    <a:pt x="186196" y="3030"/>
                  </a:lnTo>
                  <a:lnTo>
                    <a:pt x="163863" y="0"/>
                  </a:lnTo>
                  <a:lnTo>
                    <a:pt x="139508" y="3723"/>
                  </a:lnTo>
                  <a:lnTo>
                    <a:pt x="106067" y="20143"/>
                  </a:lnTo>
                  <a:lnTo>
                    <a:pt x="75101" y="47885"/>
                  </a:lnTo>
                  <a:lnTo>
                    <a:pt x="51758" y="85220"/>
                  </a:lnTo>
                  <a:lnTo>
                    <a:pt x="32797" y="139758"/>
                  </a:lnTo>
                  <a:lnTo>
                    <a:pt x="27445" y="167613"/>
                  </a:lnTo>
                  <a:lnTo>
                    <a:pt x="33541" y="220503"/>
                  </a:lnTo>
                  <a:lnTo>
                    <a:pt x="41813" y="243274"/>
                  </a:lnTo>
                  <a:lnTo>
                    <a:pt x="57188" y="265093"/>
                  </a:lnTo>
                  <a:lnTo>
                    <a:pt x="75720" y="280249"/>
                  </a:lnTo>
                  <a:lnTo>
                    <a:pt x="85575" y="285929"/>
                  </a:lnTo>
                  <a:lnTo>
                    <a:pt x="127391" y="293922"/>
                  </a:lnTo>
                  <a:lnTo>
                    <a:pt x="153715" y="289553"/>
                  </a:lnTo>
                  <a:lnTo>
                    <a:pt x="211370" y="260734"/>
                  </a:lnTo>
                  <a:lnTo>
                    <a:pt x="221099" y="255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74114" y="1632109"/>
              <a:ext cx="242156" cy="285614"/>
            </a:xfrm>
            <a:custGeom>
              <a:avLst/>
              <a:gdLst/>
              <a:ahLst/>
              <a:cxnLst/>
              <a:rect l="0" t="0" r="0" b="0"/>
              <a:pathLst>
                <a:path w="242156" h="285614">
                  <a:moveTo>
                    <a:pt x="0" y="105093"/>
                  </a:moveTo>
                  <a:lnTo>
                    <a:pt x="11452" y="162357"/>
                  </a:lnTo>
                  <a:lnTo>
                    <a:pt x="18211" y="211747"/>
                  </a:lnTo>
                  <a:lnTo>
                    <a:pt x="23333" y="260306"/>
                  </a:lnTo>
                  <a:lnTo>
                    <a:pt x="26084" y="275249"/>
                  </a:lnTo>
                  <a:lnTo>
                    <a:pt x="25578" y="282871"/>
                  </a:lnTo>
                  <a:lnTo>
                    <a:pt x="22901" y="285613"/>
                  </a:lnTo>
                  <a:lnTo>
                    <a:pt x="18777" y="285101"/>
                  </a:lnTo>
                  <a:lnTo>
                    <a:pt x="16027" y="278910"/>
                  </a:lnTo>
                  <a:lnTo>
                    <a:pt x="5663" y="222074"/>
                  </a:lnTo>
                  <a:lnTo>
                    <a:pt x="2288" y="162212"/>
                  </a:lnTo>
                  <a:lnTo>
                    <a:pt x="8736" y="111358"/>
                  </a:lnTo>
                  <a:lnTo>
                    <a:pt x="20396" y="61586"/>
                  </a:lnTo>
                  <a:lnTo>
                    <a:pt x="58881" y="6600"/>
                  </a:lnTo>
                  <a:lnTo>
                    <a:pt x="68499" y="1996"/>
                  </a:lnTo>
                  <a:lnTo>
                    <a:pt x="91665" y="0"/>
                  </a:lnTo>
                  <a:lnTo>
                    <a:pt x="125426" y="5454"/>
                  </a:lnTo>
                  <a:lnTo>
                    <a:pt x="157656" y="25657"/>
                  </a:lnTo>
                  <a:lnTo>
                    <a:pt x="197648" y="63925"/>
                  </a:lnTo>
                  <a:lnTo>
                    <a:pt x="214800" y="96014"/>
                  </a:lnTo>
                  <a:lnTo>
                    <a:pt x="234769" y="156309"/>
                  </a:lnTo>
                  <a:lnTo>
                    <a:pt x="241182" y="212284"/>
                  </a:lnTo>
                  <a:lnTo>
                    <a:pt x="242155" y="231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11996" y="1358176"/>
              <a:ext cx="9559" cy="526426"/>
            </a:xfrm>
            <a:custGeom>
              <a:avLst/>
              <a:gdLst/>
              <a:ahLst/>
              <a:cxnLst/>
              <a:rect l="0" t="0" r="0" b="0"/>
              <a:pathLst>
                <a:path w="9559" h="526426">
                  <a:moveTo>
                    <a:pt x="9558" y="0"/>
                  </a:moveTo>
                  <a:lnTo>
                    <a:pt x="3492" y="48093"/>
                  </a:lnTo>
                  <a:lnTo>
                    <a:pt x="8013" y="105079"/>
                  </a:lnTo>
                  <a:lnTo>
                    <a:pt x="9253" y="161396"/>
                  </a:lnTo>
                  <a:lnTo>
                    <a:pt x="8328" y="217581"/>
                  </a:lnTo>
                  <a:lnTo>
                    <a:pt x="2305" y="263210"/>
                  </a:lnTo>
                  <a:lnTo>
                    <a:pt x="0" y="325863"/>
                  </a:lnTo>
                  <a:lnTo>
                    <a:pt x="487" y="385890"/>
                  </a:lnTo>
                  <a:lnTo>
                    <a:pt x="7420" y="445632"/>
                  </a:lnTo>
                  <a:lnTo>
                    <a:pt x="8925" y="489618"/>
                  </a:lnTo>
                  <a:lnTo>
                    <a:pt x="9558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84683" y="1621388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14282" y="3120"/>
                  </a:lnTo>
                  <a:lnTo>
                    <a:pt x="166437" y="8334"/>
                  </a:lnTo>
                  <a:lnTo>
                    <a:pt x="112096" y="9878"/>
                  </a:lnTo>
                  <a:lnTo>
                    <a:pt x="5778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79481" y="1326590"/>
              <a:ext cx="231628" cy="553995"/>
            </a:xfrm>
            <a:custGeom>
              <a:avLst/>
              <a:gdLst/>
              <a:ahLst/>
              <a:cxnLst/>
              <a:rect l="0" t="0" r="0" b="0"/>
              <a:pathLst>
                <a:path w="231628" h="553995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6" y="166175"/>
                  </a:lnTo>
                  <a:lnTo>
                    <a:pt x="9879" y="229444"/>
                  </a:lnTo>
                  <a:lnTo>
                    <a:pt x="15990" y="292937"/>
                  </a:lnTo>
                  <a:lnTo>
                    <a:pt x="20056" y="353399"/>
                  </a:lnTo>
                  <a:lnTo>
                    <a:pt x="23979" y="416641"/>
                  </a:lnTo>
                  <a:lnTo>
                    <a:pt x="29332" y="472449"/>
                  </a:lnTo>
                  <a:lnTo>
                    <a:pt x="27799" y="526030"/>
                  </a:lnTo>
                  <a:lnTo>
                    <a:pt x="22884" y="551986"/>
                  </a:lnTo>
                  <a:lnTo>
                    <a:pt x="19935" y="553994"/>
                  </a:lnTo>
                  <a:lnTo>
                    <a:pt x="16800" y="551824"/>
                  </a:lnTo>
                  <a:lnTo>
                    <a:pt x="13316" y="536933"/>
                  </a:lnTo>
                  <a:lnTo>
                    <a:pt x="11080" y="483657"/>
                  </a:lnTo>
                  <a:lnTo>
                    <a:pt x="19043" y="432449"/>
                  </a:lnTo>
                  <a:lnTo>
                    <a:pt x="35001" y="378487"/>
                  </a:lnTo>
                  <a:lnTo>
                    <a:pt x="53655" y="342992"/>
                  </a:lnTo>
                  <a:lnTo>
                    <a:pt x="60336" y="333946"/>
                  </a:lnTo>
                  <a:lnTo>
                    <a:pt x="69470" y="327916"/>
                  </a:lnTo>
                  <a:lnTo>
                    <a:pt x="92097" y="321216"/>
                  </a:lnTo>
                  <a:lnTo>
                    <a:pt x="125554" y="323032"/>
                  </a:lnTo>
                  <a:lnTo>
                    <a:pt x="147049" y="334253"/>
                  </a:lnTo>
                  <a:lnTo>
                    <a:pt x="183855" y="364463"/>
                  </a:lnTo>
                  <a:lnTo>
                    <a:pt x="212483" y="422920"/>
                  </a:lnTo>
                  <a:lnTo>
                    <a:pt x="223119" y="451177"/>
                  </a:lnTo>
                  <a:lnTo>
                    <a:pt x="229947" y="510738"/>
                  </a:lnTo>
                  <a:lnTo>
                    <a:pt x="231627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37450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215306" y="2705823"/>
            <a:ext cx="2354270" cy="647657"/>
            <a:chOff x="3215306" y="2705823"/>
            <a:chExt cx="2354270" cy="647657"/>
          </a:xfrm>
        </p:grpSpPr>
        <p:sp>
          <p:nvSpPr>
            <p:cNvPr id="38" name="Freeform 37"/>
            <p:cNvSpPr/>
            <p:nvPr/>
          </p:nvSpPr>
          <p:spPr>
            <a:xfrm>
              <a:off x="3215306" y="2715277"/>
              <a:ext cx="332798" cy="617877"/>
            </a:xfrm>
            <a:custGeom>
              <a:avLst/>
              <a:gdLst/>
              <a:ahLst/>
              <a:cxnLst/>
              <a:rect l="0" t="0" r="0" b="0"/>
              <a:pathLst>
                <a:path w="332798" h="617877">
                  <a:moveTo>
                    <a:pt x="111699" y="43189"/>
                  </a:moveTo>
                  <a:lnTo>
                    <a:pt x="85335" y="98234"/>
                  </a:lnTo>
                  <a:lnTo>
                    <a:pt x="51800" y="157701"/>
                  </a:lnTo>
                  <a:lnTo>
                    <a:pt x="36499" y="190202"/>
                  </a:lnTo>
                  <a:lnTo>
                    <a:pt x="33490" y="192670"/>
                  </a:lnTo>
                  <a:lnTo>
                    <a:pt x="31483" y="189637"/>
                  </a:lnTo>
                  <a:lnTo>
                    <a:pt x="30146" y="182935"/>
                  </a:lnTo>
                  <a:lnTo>
                    <a:pt x="38019" y="163010"/>
                  </a:lnTo>
                  <a:lnTo>
                    <a:pt x="60490" y="112091"/>
                  </a:lnTo>
                  <a:lnTo>
                    <a:pt x="85769" y="59312"/>
                  </a:lnTo>
                  <a:lnTo>
                    <a:pt x="133500" y="16312"/>
                  </a:lnTo>
                  <a:lnTo>
                    <a:pt x="170151" y="0"/>
                  </a:lnTo>
                  <a:lnTo>
                    <a:pt x="193830" y="987"/>
                  </a:lnTo>
                  <a:lnTo>
                    <a:pt x="216052" y="10395"/>
                  </a:lnTo>
                  <a:lnTo>
                    <a:pt x="237627" y="26274"/>
                  </a:lnTo>
                  <a:lnTo>
                    <a:pt x="252674" y="48150"/>
                  </a:lnTo>
                  <a:lnTo>
                    <a:pt x="271867" y="105910"/>
                  </a:lnTo>
                  <a:lnTo>
                    <a:pt x="277699" y="156399"/>
                  </a:lnTo>
                  <a:lnTo>
                    <a:pt x="279427" y="213993"/>
                  </a:lnTo>
                  <a:lnTo>
                    <a:pt x="276712" y="257922"/>
                  </a:lnTo>
                  <a:lnTo>
                    <a:pt x="271605" y="303572"/>
                  </a:lnTo>
                  <a:lnTo>
                    <a:pt x="262154" y="366394"/>
                  </a:lnTo>
                  <a:lnTo>
                    <a:pt x="248480" y="427610"/>
                  </a:lnTo>
                  <a:lnTo>
                    <a:pt x="229840" y="485880"/>
                  </a:lnTo>
                  <a:lnTo>
                    <a:pt x="198818" y="547004"/>
                  </a:lnTo>
                  <a:lnTo>
                    <a:pt x="162833" y="589194"/>
                  </a:lnTo>
                  <a:lnTo>
                    <a:pt x="142614" y="606002"/>
                  </a:lnTo>
                  <a:lnTo>
                    <a:pt x="115690" y="615032"/>
                  </a:lnTo>
                  <a:lnTo>
                    <a:pt x="86566" y="617876"/>
                  </a:lnTo>
                  <a:lnTo>
                    <a:pt x="61924" y="615240"/>
                  </a:lnTo>
                  <a:lnTo>
                    <a:pt x="42394" y="603930"/>
                  </a:lnTo>
                  <a:lnTo>
                    <a:pt x="10791" y="573663"/>
                  </a:lnTo>
                  <a:lnTo>
                    <a:pt x="2510" y="553086"/>
                  </a:lnTo>
                  <a:lnTo>
                    <a:pt x="0" y="528343"/>
                  </a:lnTo>
                  <a:lnTo>
                    <a:pt x="2783" y="501748"/>
                  </a:lnTo>
                  <a:lnTo>
                    <a:pt x="14159" y="477450"/>
                  </a:lnTo>
                  <a:lnTo>
                    <a:pt x="22106" y="466057"/>
                  </a:lnTo>
                  <a:lnTo>
                    <a:pt x="43414" y="450279"/>
                  </a:lnTo>
                  <a:lnTo>
                    <a:pt x="67312" y="441707"/>
                  </a:lnTo>
                  <a:lnTo>
                    <a:pt x="89632" y="441796"/>
                  </a:lnTo>
                  <a:lnTo>
                    <a:pt x="108130" y="448855"/>
                  </a:lnTo>
                  <a:lnTo>
                    <a:pt x="164952" y="485876"/>
                  </a:lnTo>
                  <a:lnTo>
                    <a:pt x="225470" y="519376"/>
                  </a:lnTo>
                  <a:lnTo>
                    <a:pt x="265382" y="530812"/>
                  </a:lnTo>
                  <a:lnTo>
                    <a:pt x="298784" y="527831"/>
                  </a:lnTo>
                  <a:lnTo>
                    <a:pt x="332797" y="5169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68287" y="2761499"/>
              <a:ext cx="269372" cy="591981"/>
            </a:xfrm>
            <a:custGeom>
              <a:avLst/>
              <a:gdLst/>
              <a:ahLst/>
              <a:cxnLst/>
              <a:rect l="0" t="0" r="0" b="0"/>
              <a:pathLst>
                <a:path w="269372" h="591981">
                  <a:moveTo>
                    <a:pt x="269371" y="81195"/>
                  </a:moveTo>
                  <a:lnTo>
                    <a:pt x="226709" y="135309"/>
                  </a:lnTo>
                  <a:lnTo>
                    <a:pt x="193428" y="194018"/>
                  </a:lnTo>
                  <a:lnTo>
                    <a:pt x="177069" y="220299"/>
                  </a:lnTo>
                  <a:lnTo>
                    <a:pt x="145439" y="281432"/>
                  </a:lnTo>
                  <a:lnTo>
                    <a:pt x="130095" y="309760"/>
                  </a:lnTo>
                  <a:lnTo>
                    <a:pt x="113850" y="336091"/>
                  </a:lnTo>
                  <a:lnTo>
                    <a:pt x="94213" y="394048"/>
                  </a:lnTo>
                  <a:lnTo>
                    <a:pt x="79921" y="444810"/>
                  </a:lnTo>
                  <a:lnTo>
                    <a:pt x="69348" y="493479"/>
                  </a:lnTo>
                  <a:lnTo>
                    <a:pt x="64658" y="525305"/>
                  </a:lnTo>
                  <a:lnTo>
                    <a:pt x="66473" y="551148"/>
                  </a:lnTo>
                  <a:lnTo>
                    <a:pt x="74299" y="571213"/>
                  </a:lnTo>
                  <a:lnTo>
                    <a:pt x="79661" y="579839"/>
                  </a:lnTo>
                  <a:lnTo>
                    <a:pt x="87915" y="585590"/>
                  </a:lnTo>
                  <a:lnTo>
                    <a:pt x="109565" y="591980"/>
                  </a:lnTo>
                  <a:lnTo>
                    <a:pt x="142472" y="589987"/>
                  </a:lnTo>
                  <a:lnTo>
                    <a:pt x="152017" y="584166"/>
                  </a:lnTo>
                  <a:lnTo>
                    <a:pt x="176627" y="553618"/>
                  </a:lnTo>
                  <a:lnTo>
                    <a:pt x="202784" y="501373"/>
                  </a:lnTo>
                  <a:lnTo>
                    <a:pt x="212597" y="456816"/>
                  </a:lnTo>
                  <a:lnTo>
                    <a:pt x="212385" y="406570"/>
                  </a:lnTo>
                  <a:lnTo>
                    <a:pt x="201832" y="348367"/>
                  </a:lnTo>
                  <a:lnTo>
                    <a:pt x="178908" y="288604"/>
                  </a:lnTo>
                  <a:lnTo>
                    <a:pt x="137268" y="235153"/>
                  </a:lnTo>
                  <a:lnTo>
                    <a:pt x="81294" y="189077"/>
                  </a:lnTo>
                  <a:lnTo>
                    <a:pt x="19932" y="136261"/>
                  </a:lnTo>
                  <a:lnTo>
                    <a:pt x="11832" y="128434"/>
                  </a:lnTo>
                  <a:lnTo>
                    <a:pt x="2830" y="107259"/>
                  </a:lnTo>
                  <a:lnTo>
                    <a:pt x="0" y="82251"/>
                  </a:lnTo>
                  <a:lnTo>
                    <a:pt x="2642" y="55538"/>
                  </a:lnTo>
                  <a:lnTo>
                    <a:pt x="13954" y="34307"/>
                  </a:lnTo>
                  <a:lnTo>
                    <a:pt x="30680" y="18242"/>
                  </a:lnTo>
                  <a:lnTo>
                    <a:pt x="49812" y="7202"/>
                  </a:lnTo>
                  <a:lnTo>
                    <a:pt x="91493" y="0"/>
                  </a:lnTo>
                  <a:lnTo>
                    <a:pt x="129708" y="3455"/>
                  </a:lnTo>
                  <a:lnTo>
                    <a:pt x="149197" y="11939"/>
                  </a:lnTo>
                  <a:lnTo>
                    <a:pt x="206200" y="60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32414" y="32427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93214" y="2760963"/>
              <a:ext cx="322492" cy="582482"/>
            </a:xfrm>
            <a:custGeom>
              <a:avLst/>
              <a:gdLst/>
              <a:ahLst/>
              <a:cxnLst/>
              <a:rect l="0" t="0" r="0" b="0"/>
              <a:pathLst>
                <a:path w="322492" h="582482">
                  <a:moveTo>
                    <a:pt x="276153" y="50145"/>
                  </a:moveTo>
                  <a:lnTo>
                    <a:pt x="233462" y="47026"/>
                  </a:lnTo>
                  <a:lnTo>
                    <a:pt x="174085" y="31017"/>
                  </a:lnTo>
                  <a:lnTo>
                    <a:pt x="113061" y="5931"/>
                  </a:lnTo>
                  <a:lnTo>
                    <a:pt x="66523" y="0"/>
                  </a:lnTo>
                  <a:lnTo>
                    <a:pt x="53342" y="2677"/>
                  </a:lnTo>
                  <a:lnTo>
                    <a:pt x="32457" y="15010"/>
                  </a:lnTo>
                  <a:lnTo>
                    <a:pt x="18495" y="32190"/>
                  </a:lnTo>
                  <a:lnTo>
                    <a:pt x="0" y="77404"/>
                  </a:lnTo>
                  <a:lnTo>
                    <a:pt x="723" y="138631"/>
                  </a:lnTo>
                  <a:lnTo>
                    <a:pt x="5198" y="193879"/>
                  </a:lnTo>
                  <a:lnTo>
                    <a:pt x="11412" y="250113"/>
                  </a:lnTo>
                  <a:lnTo>
                    <a:pt x="14261" y="258326"/>
                  </a:lnTo>
                  <a:lnTo>
                    <a:pt x="18501" y="261462"/>
                  </a:lnTo>
                  <a:lnTo>
                    <a:pt x="23667" y="261213"/>
                  </a:lnTo>
                  <a:lnTo>
                    <a:pt x="82643" y="231451"/>
                  </a:lnTo>
                  <a:lnTo>
                    <a:pt x="128220" y="222409"/>
                  </a:lnTo>
                  <a:lnTo>
                    <a:pt x="180382" y="227759"/>
                  </a:lnTo>
                  <a:lnTo>
                    <a:pt x="219571" y="239122"/>
                  </a:lnTo>
                  <a:lnTo>
                    <a:pt x="252759" y="263676"/>
                  </a:lnTo>
                  <a:lnTo>
                    <a:pt x="299037" y="318080"/>
                  </a:lnTo>
                  <a:lnTo>
                    <a:pt x="317242" y="370746"/>
                  </a:lnTo>
                  <a:lnTo>
                    <a:pt x="322491" y="402035"/>
                  </a:lnTo>
                  <a:lnTo>
                    <a:pt x="316329" y="457129"/>
                  </a:lnTo>
                  <a:lnTo>
                    <a:pt x="298257" y="513333"/>
                  </a:lnTo>
                  <a:lnTo>
                    <a:pt x="282468" y="537156"/>
                  </a:lnTo>
                  <a:lnTo>
                    <a:pt x="250728" y="563722"/>
                  </a:lnTo>
                  <a:lnTo>
                    <a:pt x="238147" y="571514"/>
                  </a:lnTo>
                  <a:lnTo>
                    <a:pt x="186903" y="582481"/>
                  </a:lnTo>
                  <a:lnTo>
                    <a:pt x="138445" y="574552"/>
                  </a:lnTo>
                  <a:lnTo>
                    <a:pt x="87385" y="559318"/>
                  </a:lnTo>
                  <a:lnTo>
                    <a:pt x="42811" y="545043"/>
                  </a:lnTo>
                  <a:lnTo>
                    <a:pt x="23470" y="534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11523" y="2822918"/>
              <a:ext cx="292587" cy="493559"/>
            </a:xfrm>
            <a:custGeom>
              <a:avLst/>
              <a:gdLst/>
              <a:ahLst/>
              <a:cxnLst/>
              <a:rect l="0" t="0" r="0" b="0"/>
              <a:pathLst>
                <a:path w="292587" h="493559">
                  <a:moveTo>
                    <a:pt x="0" y="19776"/>
                  </a:moveTo>
                  <a:lnTo>
                    <a:pt x="56215" y="36564"/>
                  </a:lnTo>
                  <a:lnTo>
                    <a:pt x="111666" y="36870"/>
                  </a:lnTo>
                  <a:lnTo>
                    <a:pt x="175146" y="29999"/>
                  </a:lnTo>
                  <a:lnTo>
                    <a:pt x="226579" y="19022"/>
                  </a:lnTo>
                  <a:lnTo>
                    <a:pt x="269126" y="5905"/>
                  </a:lnTo>
                  <a:lnTo>
                    <a:pt x="281193" y="0"/>
                  </a:lnTo>
                  <a:lnTo>
                    <a:pt x="288068" y="1913"/>
                  </a:lnTo>
                  <a:lnTo>
                    <a:pt x="291481" y="9037"/>
                  </a:lnTo>
                  <a:lnTo>
                    <a:pt x="292586" y="19636"/>
                  </a:lnTo>
                  <a:lnTo>
                    <a:pt x="287576" y="40770"/>
                  </a:lnTo>
                  <a:lnTo>
                    <a:pt x="265988" y="95807"/>
                  </a:lnTo>
                  <a:lnTo>
                    <a:pt x="244436" y="152254"/>
                  </a:lnTo>
                  <a:lnTo>
                    <a:pt x="217673" y="208711"/>
                  </a:lnTo>
                  <a:lnTo>
                    <a:pt x="197005" y="261855"/>
                  </a:lnTo>
                  <a:lnTo>
                    <a:pt x="166451" y="325096"/>
                  </a:lnTo>
                  <a:lnTo>
                    <a:pt x="144022" y="388273"/>
                  </a:lnTo>
                  <a:lnTo>
                    <a:pt x="114906" y="449249"/>
                  </a:lnTo>
                  <a:lnTo>
                    <a:pt x="84228" y="493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27461" y="2811108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42114" y="0"/>
                  </a:moveTo>
                  <a:lnTo>
                    <a:pt x="27460" y="60731"/>
                  </a:lnTo>
                  <a:lnTo>
                    <a:pt x="22954" y="118210"/>
                  </a:lnTo>
                  <a:lnTo>
                    <a:pt x="21619" y="168516"/>
                  </a:lnTo>
                  <a:lnTo>
                    <a:pt x="21168" y="229776"/>
                  </a:lnTo>
                  <a:lnTo>
                    <a:pt x="19920" y="286841"/>
                  </a:lnTo>
                  <a:lnTo>
                    <a:pt x="13831" y="348203"/>
                  </a:lnTo>
                  <a:lnTo>
                    <a:pt x="10337" y="407328"/>
                  </a:lnTo>
                  <a:lnTo>
                    <a:pt x="2389" y="45740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32640" y="2705823"/>
              <a:ext cx="315879" cy="486742"/>
            </a:xfrm>
            <a:custGeom>
              <a:avLst/>
              <a:gdLst/>
              <a:ahLst/>
              <a:cxnLst/>
              <a:rect l="0" t="0" r="0" b="0"/>
              <a:pathLst>
                <a:path w="315879" h="486742">
                  <a:moveTo>
                    <a:pt x="315878" y="326384"/>
                  </a:moveTo>
                  <a:lnTo>
                    <a:pt x="255005" y="369046"/>
                  </a:lnTo>
                  <a:lnTo>
                    <a:pt x="202273" y="409731"/>
                  </a:lnTo>
                  <a:lnTo>
                    <a:pt x="142124" y="439727"/>
                  </a:lnTo>
                  <a:lnTo>
                    <a:pt x="81820" y="465586"/>
                  </a:lnTo>
                  <a:lnTo>
                    <a:pt x="33208" y="486202"/>
                  </a:lnTo>
                  <a:lnTo>
                    <a:pt x="23316" y="486741"/>
                  </a:lnTo>
                  <a:lnTo>
                    <a:pt x="6086" y="481102"/>
                  </a:lnTo>
                  <a:lnTo>
                    <a:pt x="1725" y="473983"/>
                  </a:lnTo>
                  <a:lnTo>
                    <a:pt x="0" y="453595"/>
                  </a:lnTo>
                  <a:lnTo>
                    <a:pt x="16829" y="401208"/>
                  </a:lnTo>
                  <a:lnTo>
                    <a:pt x="39564" y="341987"/>
                  </a:lnTo>
                  <a:lnTo>
                    <a:pt x="59346" y="284938"/>
                  </a:lnTo>
                  <a:lnTo>
                    <a:pt x="77187" y="231715"/>
                  </a:lnTo>
                  <a:lnTo>
                    <a:pt x="91261" y="178786"/>
                  </a:lnTo>
                  <a:lnTo>
                    <a:pt x="100626" y="125503"/>
                  </a:lnTo>
                  <a:lnTo>
                    <a:pt x="103920" y="76701"/>
                  </a:lnTo>
                  <a:lnTo>
                    <a:pt x="105034" y="17231"/>
                  </a:lnTo>
                  <a:lnTo>
                    <a:pt x="1053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4076158" y="2551636"/>
            <a:ext cx="682220" cy="983087"/>
          </a:xfrm>
          <a:custGeom>
            <a:avLst/>
            <a:gdLst/>
            <a:ahLst/>
            <a:cxnLst/>
            <a:rect l="0" t="0" r="0" b="0"/>
            <a:pathLst>
              <a:path w="682220" h="983087">
                <a:moveTo>
                  <a:pt x="29956" y="533213"/>
                </a:moveTo>
                <a:lnTo>
                  <a:pt x="13167" y="588258"/>
                </a:lnTo>
                <a:lnTo>
                  <a:pt x="6623" y="639666"/>
                </a:lnTo>
                <a:lnTo>
                  <a:pt x="0" y="694881"/>
                </a:lnTo>
                <a:lnTo>
                  <a:pt x="10037" y="753418"/>
                </a:lnTo>
                <a:lnTo>
                  <a:pt x="26596" y="814072"/>
                </a:lnTo>
                <a:lnTo>
                  <a:pt x="49603" y="875266"/>
                </a:lnTo>
                <a:lnTo>
                  <a:pt x="89801" y="934287"/>
                </a:lnTo>
                <a:lnTo>
                  <a:pt x="110729" y="959586"/>
                </a:lnTo>
                <a:lnTo>
                  <a:pt x="142926" y="976311"/>
                </a:lnTo>
                <a:lnTo>
                  <a:pt x="182101" y="983086"/>
                </a:lnTo>
                <a:lnTo>
                  <a:pt x="242884" y="974110"/>
                </a:lnTo>
                <a:lnTo>
                  <a:pt x="297144" y="955526"/>
                </a:lnTo>
                <a:lnTo>
                  <a:pt x="355476" y="922460"/>
                </a:lnTo>
                <a:lnTo>
                  <a:pt x="407698" y="886462"/>
                </a:lnTo>
                <a:lnTo>
                  <a:pt x="469677" y="828659"/>
                </a:lnTo>
                <a:lnTo>
                  <a:pt x="514157" y="783427"/>
                </a:lnTo>
                <a:lnTo>
                  <a:pt x="552394" y="724018"/>
                </a:lnTo>
                <a:lnTo>
                  <a:pt x="584784" y="675468"/>
                </a:lnTo>
                <a:lnTo>
                  <a:pt x="606965" y="623444"/>
                </a:lnTo>
                <a:lnTo>
                  <a:pt x="640800" y="562470"/>
                </a:lnTo>
                <a:lnTo>
                  <a:pt x="663133" y="508187"/>
                </a:lnTo>
                <a:lnTo>
                  <a:pt x="671574" y="445168"/>
                </a:lnTo>
                <a:lnTo>
                  <a:pt x="680174" y="386447"/>
                </a:lnTo>
                <a:lnTo>
                  <a:pt x="682219" y="329787"/>
                </a:lnTo>
                <a:lnTo>
                  <a:pt x="681453" y="273535"/>
                </a:lnTo>
                <a:lnTo>
                  <a:pt x="671250" y="214244"/>
                </a:lnTo>
                <a:lnTo>
                  <a:pt x="657970" y="152142"/>
                </a:lnTo>
                <a:lnTo>
                  <a:pt x="622428" y="90298"/>
                </a:lnTo>
                <a:lnTo>
                  <a:pt x="580891" y="42436"/>
                </a:lnTo>
                <a:lnTo>
                  <a:pt x="518585" y="8883"/>
                </a:lnTo>
                <a:lnTo>
                  <a:pt x="478371" y="0"/>
                </a:lnTo>
                <a:lnTo>
                  <a:pt x="422861" y="5404"/>
                </a:lnTo>
                <a:lnTo>
                  <a:pt x="369956" y="17737"/>
                </a:lnTo>
                <a:lnTo>
                  <a:pt x="325364" y="37027"/>
                </a:lnTo>
                <a:lnTo>
                  <a:pt x="283930" y="64538"/>
                </a:lnTo>
                <a:lnTo>
                  <a:pt x="221945" y="125096"/>
                </a:lnTo>
                <a:lnTo>
                  <a:pt x="177572" y="185992"/>
                </a:lnTo>
                <a:lnTo>
                  <a:pt x="142288" y="248020"/>
                </a:lnTo>
                <a:lnTo>
                  <a:pt x="117309" y="307080"/>
                </a:lnTo>
                <a:lnTo>
                  <a:pt x="97048" y="365264"/>
                </a:lnTo>
                <a:lnTo>
                  <a:pt x="82680" y="421313"/>
                </a:lnTo>
                <a:lnTo>
                  <a:pt x="75213" y="471202"/>
                </a:lnTo>
                <a:lnTo>
                  <a:pt x="67101" y="529283"/>
                </a:lnTo>
                <a:lnTo>
                  <a:pt x="62640" y="592532"/>
                </a:lnTo>
                <a:lnTo>
                  <a:pt x="61867" y="647495"/>
                </a:lnTo>
                <a:lnTo>
                  <a:pt x="61541" y="7016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4529449" y="2233550"/>
            <a:ext cx="597930" cy="393399"/>
          </a:xfrm>
          <a:custGeom>
            <a:avLst/>
            <a:gdLst/>
            <a:ahLst/>
            <a:cxnLst/>
            <a:rect l="0" t="0" r="0" b="0"/>
            <a:pathLst>
              <a:path w="597930" h="393399">
                <a:moveTo>
                  <a:pt x="8333" y="335403"/>
                </a:moveTo>
                <a:lnTo>
                  <a:pt x="0" y="297925"/>
                </a:lnTo>
                <a:lnTo>
                  <a:pt x="1574" y="259958"/>
                </a:lnTo>
                <a:lnTo>
                  <a:pt x="7669" y="234021"/>
                </a:lnTo>
                <a:lnTo>
                  <a:pt x="37246" y="177990"/>
                </a:lnTo>
                <a:lnTo>
                  <a:pt x="78596" y="119939"/>
                </a:lnTo>
                <a:lnTo>
                  <a:pt x="137797" y="61745"/>
                </a:lnTo>
                <a:lnTo>
                  <a:pt x="188899" y="27748"/>
                </a:lnTo>
                <a:lnTo>
                  <a:pt x="249079" y="6128"/>
                </a:lnTo>
                <a:lnTo>
                  <a:pt x="300730" y="0"/>
                </a:lnTo>
                <a:lnTo>
                  <a:pt x="352873" y="1909"/>
                </a:lnTo>
                <a:lnTo>
                  <a:pt x="374372" y="8199"/>
                </a:lnTo>
                <a:lnTo>
                  <a:pt x="407237" y="31301"/>
                </a:lnTo>
                <a:lnTo>
                  <a:pt x="457480" y="84870"/>
                </a:lnTo>
                <a:lnTo>
                  <a:pt x="481182" y="143978"/>
                </a:lnTo>
                <a:lnTo>
                  <a:pt x="489248" y="180029"/>
                </a:lnTo>
                <a:lnTo>
                  <a:pt x="491973" y="234132"/>
                </a:lnTo>
                <a:lnTo>
                  <a:pt x="492511" y="289879"/>
                </a:lnTo>
                <a:lnTo>
                  <a:pt x="492618" y="345951"/>
                </a:lnTo>
                <a:lnTo>
                  <a:pt x="492627" y="359983"/>
                </a:lnTo>
                <a:lnTo>
                  <a:pt x="490293" y="365827"/>
                </a:lnTo>
                <a:lnTo>
                  <a:pt x="486397" y="366214"/>
                </a:lnTo>
                <a:lnTo>
                  <a:pt x="475830" y="357286"/>
                </a:lnTo>
                <a:lnTo>
                  <a:pt x="457896" y="332528"/>
                </a:lnTo>
                <a:lnTo>
                  <a:pt x="431410" y="282382"/>
                </a:lnTo>
                <a:lnTo>
                  <a:pt x="428425" y="280168"/>
                </a:lnTo>
                <a:lnTo>
                  <a:pt x="427605" y="283372"/>
                </a:lnTo>
                <a:lnTo>
                  <a:pt x="434693" y="322136"/>
                </a:lnTo>
                <a:lnTo>
                  <a:pt x="459088" y="377156"/>
                </a:lnTo>
                <a:lnTo>
                  <a:pt x="463255" y="387805"/>
                </a:lnTo>
                <a:lnTo>
                  <a:pt x="468372" y="392565"/>
                </a:lnTo>
                <a:lnTo>
                  <a:pt x="474123" y="393398"/>
                </a:lnTo>
                <a:lnTo>
                  <a:pt x="486752" y="388085"/>
                </a:lnTo>
                <a:lnTo>
                  <a:pt x="543479" y="352338"/>
                </a:lnTo>
                <a:lnTo>
                  <a:pt x="597929" y="3248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3218678" y="4116642"/>
            <a:ext cx="1044142" cy="548123"/>
            <a:chOff x="3218678" y="4116642"/>
            <a:chExt cx="1044142" cy="548123"/>
          </a:xfrm>
        </p:grpSpPr>
        <p:sp>
          <p:nvSpPr>
            <p:cNvPr id="48" name="Freeform 47"/>
            <p:cNvSpPr/>
            <p:nvPr/>
          </p:nvSpPr>
          <p:spPr>
            <a:xfrm>
              <a:off x="3218678" y="4145145"/>
              <a:ext cx="266255" cy="519620"/>
            </a:xfrm>
            <a:custGeom>
              <a:avLst/>
              <a:gdLst/>
              <a:ahLst/>
              <a:cxnLst/>
              <a:rect l="0" t="0" r="0" b="0"/>
              <a:pathLst>
                <a:path w="266255" h="519620">
                  <a:moveTo>
                    <a:pt x="97798" y="34668"/>
                  </a:moveTo>
                  <a:lnTo>
                    <a:pt x="82157" y="52649"/>
                  </a:lnTo>
                  <a:lnTo>
                    <a:pt x="58191" y="107852"/>
                  </a:lnTo>
                  <a:lnTo>
                    <a:pt x="27014" y="146442"/>
                  </a:lnTo>
                  <a:lnTo>
                    <a:pt x="22533" y="146619"/>
                  </a:lnTo>
                  <a:lnTo>
                    <a:pt x="19545" y="142057"/>
                  </a:lnTo>
                  <a:lnTo>
                    <a:pt x="17554" y="134337"/>
                  </a:lnTo>
                  <a:lnTo>
                    <a:pt x="21580" y="113281"/>
                  </a:lnTo>
                  <a:lnTo>
                    <a:pt x="37000" y="81358"/>
                  </a:lnTo>
                  <a:lnTo>
                    <a:pt x="83899" y="27917"/>
                  </a:lnTo>
                  <a:lnTo>
                    <a:pt x="120269" y="8032"/>
                  </a:lnTo>
                  <a:lnTo>
                    <a:pt x="140541" y="213"/>
                  </a:lnTo>
                  <a:lnTo>
                    <a:pt x="149690" y="0"/>
                  </a:lnTo>
                  <a:lnTo>
                    <a:pt x="166095" y="6002"/>
                  </a:lnTo>
                  <a:lnTo>
                    <a:pt x="178065" y="19588"/>
                  </a:lnTo>
                  <a:lnTo>
                    <a:pt x="195282" y="56906"/>
                  </a:lnTo>
                  <a:lnTo>
                    <a:pt x="205176" y="119976"/>
                  </a:lnTo>
                  <a:lnTo>
                    <a:pt x="211945" y="175261"/>
                  </a:lnTo>
                  <a:lnTo>
                    <a:pt x="212112" y="238478"/>
                  </a:lnTo>
                  <a:lnTo>
                    <a:pt x="202094" y="294119"/>
                  </a:lnTo>
                  <a:lnTo>
                    <a:pt x="185406" y="357263"/>
                  </a:lnTo>
                  <a:lnTo>
                    <a:pt x="162382" y="418784"/>
                  </a:lnTo>
                  <a:lnTo>
                    <a:pt x="134819" y="471328"/>
                  </a:lnTo>
                  <a:lnTo>
                    <a:pt x="105648" y="498751"/>
                  </a:lnTo>
                  <a:lnTo>
                    <a:pt x="81010" y="514278"/>
                  </a:lnTo>
                  <a:lnTo>
                    <a:pt x="57582" y="519619"/>
                  </a:lnTo>
                  <a:lnTo>
                    <a:pt x="46421" y="519406"/>
                  </a:lnTo>
                  <a:lnTo>
                    <a:pt x="27781" y="512930"/>
                  </a:lnTo>
                  <a:lnTo>
                    <a:pt x="19535" y="507927"/>
                  </a:lnTo>
                  <a:lnTo>
                    <a:pt x="7252" y="489891"/>
                  </a:lnTo>
                  <a:lnTo>
                    <a:pt x="2339" y="478530"/>
                  </a:lnTo>
                  <a:lnTo>
                    <a:pt x="0" y="453428"/>
                  </a:lnTo>
                  <a:lnTo>
                    <a:pt x="8030" y="399186"/>
                  </a:lnTo>
                  <a:lnTo>
                    <a:pt x="13386" y="388814"/>
                  </a:lnTo>
                  <a:lnTo>
                    <a:pt x="28697" y="374171"/>
                  </a:lnTo>
                  <a:lnTo>
                    <a:pt x="50319" y="366882"/>
                  </a:lnTo>
                  <a:lnTo>
                    <a:pt x="74357" y="364813"/>
                  </a:lnTo>
                  <a:lnTo>
                    <a:pt x="107620" y="371395"/>
                  </a:lnTo>
                  <a:lnTo>
                    <a:pt x="147182" y="393987"/>
                  </a:lnTo>
                  <a:lnTo>
                    <a:pt x="203722" y="434870"/>
                  </a:lnTo>
                  <a:lnTo>
                    <a:pt x="214037" y="441849"/>
                  </a:lnTo>
                  <a:lnTo>
                    <a:pt x="234858" y="446485"/>
                  </a:lnTo>
                  <a:lnTo>
                    <a:pt x="266254" y="445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83889" y="4145733"/>
              <a:ext cx="206371" cy="478519"/>
            </a:xfrm>
            <a:custGeom>
              <a:avLst/>
              <a:gdLst/>
              <a:ahLst/>
              <a:cxnLst/>
              <a:rect l="0" t="0" r="0" b="0"/>
              <a:pathLst>
                <a:path w="206371" h="478519">
                  <a:moveTo>
                    <a:pt x="206370" y="107780"/>
                  </a:moveTo>
                  <a:lnTo>
                    <a:pt x="156872" y="162867"/>
                  </a:lnTo>
                  <a:lnTo>
                    <a:pt x="113760" y="216506"/>
                  </a:lnTo>
                  <a:lnTo>
                    <a:pt x="78372" y="269896"/>
                  </a:lnTo>
                  <a:lnTo>
                    <a:pt x="45992" y="324333"/>
                  </a:lnTo>
                  <a:lnTo>
                    <a:pt x="9977" y="380922"/>
                  </a:lnTo>
                  <a:lnTo>
                    <a:pt x="0" y="418518"/>
                  </a:lnTo>
                  <a:lnTo>
                    <a:pt x="2633" y="453704"/>
                  </a:lnTo>
                  <a:lnTo>
                    <a:pt x="7375" y="462398"/>
                  </a:lnTo>
                  <a:lnTo>
                    <a:pt x="22001" y="475178"/>
                  </a:lnTo>
                  <a:lnTo>
                    <a:pt x="43320" y="478518"/>
                  </a:lnTo>
                  <a:lnTo>
                    <a:pt x="67223" y="474933"/>
                  </a:lnTo>
                  <a:lnTo>
                    <a:pt x="121842" y="447100"/>
                  </a:lnTo>
                  <a:lnTo>
                    <a:pt x="136826" y="430554"/>
                  </a:lnTo>
                  <a:lnTo>
                    <a:pt x="151839" y="398389"/>
                  </a:lnTo>
                  <a:lnTo>
                    <a:pt x="157567" y="371470"/>
                  </a:lnTo>
                  <a:lnTo>
                    <a:pt x="153046" y="324600"/>
                  </a:lnTo>
                  <a:lnTo>
                    <a:pt x="131149" y="269368"/>
                  </a:lnTo>
                  <a:lnTo>
                    <a:pt x="96205" y="213547"/>
                  </a:lnTo>
                  <a:lnTo>
                    <a:pt x="53389" y="160486"/>
                  </a:lnTo>
                  <a:lnTo>
                    <a:pt x="15553" y="97257"/>
                  </a:lnTo>
                  <a:lnTo>
                    <a:pt x="3473" y="65667"/>
                  </a:lnTo>
                  <a:lnTo>
                    <a:pt x="2329" y="44610"/>
                  </a:lnTo>
                  <a:lnTo>
                    <a:pt x="3662" y="34081"/>
                  </a:lnTo>
                  <a:lnTo>
                    <a:pt x="8060" y="25892"/>
                  </a:lnTo>
                  <a:lnTo>
                    <a:pt x="22306" y="13673"/>
                  </a:lnTo>
                  <a:lnTo>
                    <a:pt x="50057" y="218"/>
                  </a:lnTo>
                  <a:lnTo>
                    <a:pt x="91685" y="0"/>
                  </a:lnTo>
                  <a:lnTo>
                    <a:pt x="129885" y="7345"/>
                  </a:lnTo>
                  <a:lnTo>
                    <a:pt x="157841" y="22519"/>
                  </a:lnTo>
                  <a:lnTo>
                    <a:pt x="195841" y="55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63958" y="45377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24544" y="4116642"/>
              <a:ext cx="238276" cy="488008"/>
            </a:xfrm>
            <a:custGeom>
              <a:avLst/>
              <a:gdLst/>
              <a:ahLst/>
              <a:cxnLst/>
              <a:rect l="0" t="0" r="0" b="0"/>
              <a:pathLst>
                <a:path w="238276" h="488008">
                  <a:moveTo>
                    <a:pt x="186855" y="0"/>
                  </a:moveTo>
                  <a:lnTo>
                    <a:pt x="144193" y="54115"/>
                  </a:lnTo>
                  <a:lnTo>
                    <a:pt x="109574" y="113885"/>
                  </a:lnTo>
                  <a:lnTo>
                    <a:pt x="74541" y="171524"/>
                  </a:lnTo>
                  <a:lnTo>
                    <a:pt x="47788" y="224622"/>
                  </a:lnTo>
                  <a:lnTo>
                    <a:pt x="21474" y="277947"/>
                  </a:lnTo>
                  <a:lnTo>
                    <a:pt x="6312" y="325160"/>
                  </a:lnTo>
                  <a:lnTo>
                    <a:pt x="0" y="376194"/>
                  </a:lnTo>
                  <a:lnTo>
                    <a:pt x="3719" y="417181"/>
                  </a:lnTo>
                  <a:lnTo>
                    <a:pt x="17818" y="451553"/>
                  </a:lnTo>
                  <a:lnTo>
                    <a:pt x="33349" y="467022"/>
                  </a:lnTo>
                  <a:lnTo>
                    <a:pt x="71914" y="486485"/>
                  </a:lnTo>
                  <a:lnTo>
                    <a:pt x="92486" y="488007"/>
                  </a:lnTo>
                  <a:lnTo>
                    <a:pt x="134289" y="479452"/>
                  </a:lnTo>
                  <a:lnTo>
                    <a:pt x="175171" y="458091"/>
                  </a:lnTo>
                  <a:lnTo>
                    <a:pt x="206990" y="428223"/>
                  </a:lnTo>
                  <a:lnTo>
                    <a:pt x="225576" y="399062"/>
                  </a:lnTo>
                  <a:lnTo>
                    <a:pt x="233310" y="377403"/>
                  </a:lnTo>
                  <a:lnTo>
                    <a:pt x="238275" y="325370"/>
                  </a:lnTo>
                  <a:lnTo>
                    <a:pt x="236614" y="299027"/>
                  </a:lnTo>
                  <a:lnTo>
                    <a:pt x="222525" y="265635"/>
                  </a:lnTo>
                  <a:lnTo>
                    <a:pt x="210117" y="248302"/>
                  </a:lnTo>
                  <a:lnTo>
                    <a:pt x="190564" y="235918"/>
                  </a:lnTo>
                  <a:lnTo>
                    <a:pt x="178799" y="230979"/>
                  </a:lnTo>
                  <a:lnTo>
                    <a:pt x="153249" y="228609"/>
                  </a:lnTo>
                  <a:lnTo>
                    <a:pt x="139884" y="229615"/>
                  </a:lnTo>
                  <a:lnTo>
                    <a:pt x="115676" y="240092"/>
                  </a:lnTo>
                  <a:lnTo>
                    <a:pt x="85436" y="265721"/>
                  </a:lnTo>
                  <a:lnTo>
                    <a:pt x="4998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457450" y="4029399"/>
            <a:ext cx="844621" cy="603197"/>
            <a:chOff x="4457450" y="4029399"/>
            <a:chExt cx="844621" cy="603197"/>
          </a:xfrm>
        </p:grpSpPr>
        <p:sp>
          <p:nvSpPr>
            <p:cNvPr id="53" name="Freeform 52"/>
            <p:cNvSpPr/>
            <p:nvPr/>
          </p:nvSpPr>
          <p:spPr>
            <a:xfrm>
              <a:off x="4457450" y="4029399"/>
              <a:ext cx="400856" cy="482947"/>
            </a:xfrm>
            <a:custGeom>
              <a:avLst/>
              <a:gdLst/>
              <a:ahLst/>
              <a:cxnLst/>
              <a:rect l="0" t="0" r="0" b="0"/>
              <a:pathLst>
                <a:path w="400856" h="482947">
                  <a:moveTo>
                    <a:pt x="227731" y="34601"/>
                  </a:moveTo>
                  <a:lnTo>
                    <a:pt x="166858" y="77263"/>
                  </a:lnTo>
                  <a:lnTo>
                    <a:pt x="106497" y="134944"/>
                  </a:lnTo>
                  <a:lnTo>
                    <a:pt x="58561" y="194188"/>
                  </a:lnTo>
                  <a:lnTo>
                    <a:pt x="22180" y="253361"/>
                  </a:lnTo>
                  <a:lnTo>
                    <a:pt x="4870" y="280873"/>
                  </a:lnTo>
                  <a:lnTo>
                    <a:pt x="0" y="304712"/>
                  </a:lnTo>
                  <a:lnTo>
                    <a:pt x="5279" y="350908"/>
                  </a:lnTo>
                  <a:lnTo>
                    <a:pt x="20706" y="400761"/>
                  </a:lnTo>
                  <a:lnTo>
                    <a:pt x="59587" y="462945"/>
                  </a:lnTo>
                  <a:lnTo>
                    <a:pt x="66502" y="471072"/>
                  </a:lnTo>
                  <a:lnTo>
                    <a:pt x="86664" y="480102"/>
                  </a:lnTo>
                  <a:lnTo>
                    <a:pt x="111222" y="482946"/>
                  </a:lnTo>
                  <a:lnTo>
                    <a:pt x="150186" y="476799"/>
                  </a:lnTo>
                  <a:lnTo>
                    <a:pt x="206168" y="447797"/>
                  </a:lnTo>
                  <a:lnTo>
                    <a:pt x="259250" y="393719"/>
                  </a:lnTo>
                  <a:lnTo>
                    <a:pt x="303545" y="332843"/>
                  </a:lnTo>
                  <a:lnTo>
                    <a:pt x="339851" y="271621"/>
                  </a:lnTo>
                  <a:lnTo>
                    <a:pt x="363653" y="211176"/>
                  </a:lnTo>
                  <a:lnTo>
                    <a:pt x="382024" y="150313"/>
                  </a:lnTo>
                  <a:lnTo>
                    <a:pt x="396162" y="97059"/>
                  </a:lnTo>
                  <a:lnTo>
                    <a:pt x="400855" y="70549"/>
                  </a:lnTo>
                  <a:lnTo>
                    <a:pt x="399042" y="47068"/>
                  </a:lnTo>
                  <a:lnTo>
                    <a:pt x="388097" y="28054"/>
                  </a:lnTo>
                  <a:lnTo>
                    <a:pt x="371535" y="12974"/>
                  </a:lnTo>
                  <a:lnTo>
                    <a:pt x="352475" y="2372"/>
                  </a:lnTo>
                  <a:lnTo>
                    <a:pt x="329186" y="0"/>
                  </a:lnTo>
                  <a:lnTo>
                    <a:pt x="281697" y="8009"/>
                  </a:lnTo>
                  <a:lnTo>
                    <a:pt x="249180" y="23082"/>
                  </a:lnTo>
                  <a:lnTo>
                    <a:pt x="234144" y="35720"/>
                  </a:lnTo>
                  <a:lnTo>
                    <a:pt x="217203" y="55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48694" y="4116547"/>
              <a:ext cx="353377" cy="516049"/>
            </a:xfrm>
            <a:custGeom>
              <a:avLst/>
              <a:gdLst/>
              <a:ahLst/>
              <a:cxnLst/>
              <a:rect l="0" t="0" r="0" b="0"/>
              <a:pathLst>
                <a:path w="353377" h="516049">
                  <a:moveTo>
                    <a:pt x="189212" y="95"/>
                  </a:moveTo>
                  <a:lnTo>
                    <a:pt x="126765" y="57329"/>
                  </a:lnTo>
                  <a:lnTo>
                    <a:pt x="84070" y="109796"/>
                  </a:lnTo>
                  <a:lnTo>
                    <a:pt x="42757" y="162532"/>
                  </a:lnTo>
                  <a:lnTo>
                    <a:pt x="15248" y="222741"/>
                  </a:lnTo>
                  <a:lnTo>
                    <a:pt x="3117" y="286057"/>
                  </a:lnTo>
                  <a:lnTo>
                    <a:pt x="712" y="337508"/>
                  </a:lnTo>
                  <a:lnTo>
                    <a:pt x="0" y="389798"/>
                  </a:lnTo>
                  <a:lnTo>
                    <a:pt x="5348" y="448691"/>
                  </a:lnTo>
                  <a:lnTo>
                    <a:pt x="19960" y="483182"/>
                  </a:lnTo>
                  <a:lnTo>
                    <a:pt x="39108" y="510040"/>
                  </a:lnTo>
                  <a:lnTo>
                    <a:pt x="49369" y="514363"/>
                  </a:lnTo>
                  <a:lnTo>
                    <a:pt x="76367" y="516048"/>
                  </a:lnTo>
                  <a:lnTo>
                    <a:pt x="113273" y="510419"/>
                  </a:lnTo>
                  <a:lnTo>
                    <a:pt x="146435" y="495753"/>
                  </a:lnTo>
                  <a:lnTo>
                    <a:pt x="206735" y="441440"/>
                  </a:lnTo>
                  <a:lnTo>
                    <a:pt x="249411" y="384636"/>
                  </a:lnTo>
                  <a:lnTo>
                    <a:pt x="285462" y="329734"/>
                  </a:lnTo>
                  <a:lnTo>
                    <a:pt x="314827" y="280910"/>
                  </a:lnTo>
                  <a:lnTo>
                    <a:pt x="343183" y="218778"/>
                  </a:lnTo>
                  <a:lnTo>
                    <a:pt x="353376" y="167835"/>
                  </a:lnTo>
                  <a:lnTo>
                    <a:pt x="353277" y="118816"/>
                  </a:lnTo>
                  <a:lnTo>
                    <a:pt x="342763" y="65920"/>
                  </a:lnTo>
                  <a:lnTo>
                    <a:pt x="332845" y="32467"/>
                  </a:lnTo>
                  <a:lnTo>
                    <a:pt x="319730" y="14093"/>
                  </a:lnTo>
                  <a:lnTo>
                    <a:pt x="311319" y="5918"/>
                  </a:lnTo>
                  <a:lnTo>
                    <a:pt x="302202" y="1637"/>
                  </a:lnTo>
                  <a:lnTo>
                    <a:pt x="282714" y="0"/>
                  </a:lnTo>
                  <a:lnTo>
                    <a:pt x="233202" y="9652"/>
                  </a:lnTo>
                  <a:lnTo>
                    <a:pt x="184600" y="32875"/>
                  </a:lnTo>
                  <a:lnTo>
                    <a:pt x="157627" y="52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296578" y="4971646"/>
            <a:ext cx="1522888" cy="966280"/>
            <a:chOff x="3296578" y="4971646"/>
            <a:chExt cx="1522888" cy="966280"/>
          </a:xfrm>
        </p:grpSpPr>
        <p:sp>
          <p:nvSpPr>
            <p:cNvPr id="56" name="Freeform 55"/>
            <p:cNvSpPr/>
            <p:nvPr/>
          </p:nvSpPr>
          <p:spPr>
            <a:xfrm>
              <a:off x="3561152" y="5157269"/>
              <a:ext cx="281750" cy="570206"/>
            </a:xfrm>
            <a:custGeom>
              <a:avLst/>
              <a:gdLst/>
              <a:ahLst/>
              <a:cxnLst/>
              <a:rect l="0" t="0" r="0" b="0"/>
              <a:pathLst>
                <a:path w="281750" h="570206">
                  <a:moveTo>
                    <a:pt x="29065" y="43808"/>
                  </a:moveTo>
                  <a:lnTo>
                    <a:pt x="17612" y="92740"/>
                  </a:lnTo>
                  <a:lnTo>
                    <a:pt x="4316" y="151870"/>
                  </a:lnTo>
                  <a:lnTo>
                    <a:pt x="2037" y="155623"/>
                  </a:lnTo>
                  <a:lnTo>
                    <a:pt x="518" y="152277"/>
                  </a:lnTo>
                  <a:lnTo>
                    <a:pt x="0" y="134131"/>
                  </a:lnTo>
                  <a:lnTo>
                    <a:pt x="7455" y="98777"/>
                  </a:lnTo>
                  <a:lnTo>
                    <a:pt x="31346" y="44115"/>
                  </a:lnTo>
                  <a:lnTo>
                    <a:pt x="48329" y="17903"/>
                  </a:lnTo>
                  <a:lnTo>
                    <a:pt x="64533" y="5779"/>
                  </a:lnTo>
                  <a:lnTo>
                    <a:pt x="73767" y="908"/>
                  </a:lnTo>
                  <a:lnTo>
                    <a:pt x="83433" y="0"/>
                  </a:lnTo>
                  <a:lnTo>
                    <a:pt x="103532" y="5231"/>
                  </a:lnTo>
                  <a:lnTo>
                    <a:pt x="117924" y="18474"/>
                  </a:lnTo>
                  <a:lnTo>
                    <a:pt x="147828" y="74094"/>
                  </a:lnTo>
                  <a:lnTo>
                    <a:pt x="165132" y="131593"/>
                  </a:lnTo>
                  <a:lnTo>
                    <a:pt x="173107" y="184852"/>
                  </a:lnTo>
                  <a:lnTo>
                    <a:pt x="175469" y="245086"/>
                  </a:lnTo>
                  <a:lnTo>
                    <a:pt x="176169" y="304268"/>
                  </a:lnTo>
                  <a:lnTo>
                    <a:pt x="170817" y="365488"/>
                  </a:lnTo>
                  <a:lnTo>
                    <a:pt x="157324" y="427018"/>
                  </a:lnTo>
                  <a:lnTo>
                    <a:pt x="133343" y="485445"/>
                  </a:lnTo>
                  <a:lnTo>
                    <a:pt x="106075" y="536458"/>
                  </a:lnTo>
                  <a:lnTo>
                    <a:pt x="73980" y="563995"/>
                  </a:lnTo>
                  <a:lnTo>
                    <a:pt x="51367" y="570190"/>
                  </a:lnTo>
                  <a:lnTo>
                    <a:pt x="40423" y="570205"/>
                  </a:lnTo>
                  <a:lnTo>
                    <a:pt x="22025" y="563981"/>
                  </a:lnTo>
                  <a:lnTo>
                    <a:pt x="13843" y="559046"/>
                  </a:lnTo>
                  <a:lnTo>
                    <a:pt x="9559" y="549907"/>
                  </a:lnTo>
                  <a:lnTo>
                    <a:pt x="7918" y="524155"/>
                  </a:lnTo>
                  <a:lnTo>
                    <a:pt x="13570" y="487950"/>
                  </a:lnTo>
                  <a:lnTo>
                    <a:pt x="25688" y="468932"/>
                  </a:lnTo>
                  <a:lnTo>
                    <a:pt x="33833" y="460585"/>
                  </a:lnTo>
                  <a:lnTo>
                    <a:pt x="55361" y="451311"/>
                  </a:lnTo>
                  <a:lnTo>
                    <a:pt x="79357" y="448359"/>
                  </a:lnTo>
                  <a:lnTo>
                    <a:pt x="113767" y="454444"/>
                  </a:lnTo>
                  <a:lnTo>
                    <a:pt x="150738" y="471714"/>
                  </a:lnTo>
                  <a:lnTo>
                    <a:pt x="210691" y="524472"/>
                  </a:lnTo>
                  <a:lnTo>
                    <a:pt x="231450" y="532348"/>
                  </a:lnTo>
                  <a:lnTo>
                    <a:pt x="281749" y="538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80825" y="5207315"/>
              <a:ext cx="201202" cy="523743"/>
            </a:xfrm>
            <a:custGeom>
              <a:avLst/>
              <a:gdLst/>
              <a:ahLst/>
              <a:cxnLst/>
              <a:rect l="0" t="0" r="0" b="0"/>
              <a:pathLst>
                <a:path w="201202" h="523743">
                  <a:moveTo>
                    <a:pt x="172646" y="99047"/>
                  </a:moveTo>
                  <a:lnTo>
                    <a:pt x="147452" y="154092"/>
                  </a:lnTo>
                  <a:lnTo>
                    <a:pt x="127982" y="208619"/>
                  </a:lnTo>
                  <a:lnTo>
                    <a:pt x="108719" y="248886"/>
                  </a:lnTo>
                  <a:lnTo>
                    <a:pt x="96271" y="270928"/>
                  </a:lnTo>
                  <a:lnTo>
                    <a:pt x="78748" y="326498"/>
                  </a:lnTo>
                  <a:lnTo>
                    <a:pt x="64021" y="377553"/>
                  </a:lnTo>
                  <a:lnTo>
                    <a:pt x="51017" y="439933"/>
                  </a:lnTo>
                  <a:lnTo>
                    <a:pt x="48399" y="469701"/>
                  </a:lnTo>
                  <a:lnTo>
                    <a:pt x="53474" y="495409"/>
                  </a:lnTo>
                  <a:lnTo>
                    <a:pt x="58103" y="507178"/>
                  </a:lnTo>
                  <a:lnTo>
                    <a:pt x="65868" y="515024"/>
                  </a:lnTo>
                  <a:lnTo>
                    <a:pt x="86975" y="523742"/>
                  </a:lnTo>
                  <a:lnTo>
                    <a:pt x="111953" y="521377"/>
                  </a:lnTo>
                  <a:lnTo>
                    <a:pt x="136313" y="511358"/>
                  </a:lnTo>
                  <a:lnTo>
                    <a:pt x="163180" y="485986"/>
                  </a:lnTo>
                  <a:lnTo>
                    <a:pt x="190100" y="445971"/>
                  </a:lnTo>
                  <a:lnTo>
                    <a:pt x="197951" y="422861"/>
                  </a:lnTo>
                  <a:lnTo>
                    <a:pt x="201201" y="376967"/>
                  </a:lnTo>
                  <a:lnTo>
                    <a:pt x="194105" y="329833"/>
                  </a:lnTo>
                  <a:lnTo>
                    <a:pt x="177704" y="299489"/>
                  </a:lnTo>
                  <a:lnTo>
                    <a:pt x="144312" y="260999"/>
                  </a:lnTo>
                  <a:lnTo>
                    <a:pt x="84700" y="222104"/>
                  </a:lnTo>
                  <a:lnTo>
                    <a:pt x="40875" y="195726"/>
                  </a:lnTo>
                  <a:lnTo>
                    <a:pt x="24288" y="170197"/>
                  </a:lnTo>
                  <a:lnTo>
                    <a:pt x="905" y="109352"/>
                  </a:lnTo>
                  <a:lnTo>
                    <a:pt x="0" y="88419"/>
                  </a:lnTo>
                  <a:lnTo>
                    <a:pt x="8952" y="46386"/>
                  </a:lnTo>
                  <a:lnTo>
                    <a:pt x="24188" y="14814"/>
                  </a:lnTo>
                  <a:lnTo>
                    <a:pt x="32730" y="7797"/>
                  </a:lnTo>
                  <a:lnTo>
                    <a:pt x="54699" y="0"/>
                  </a:lnTo>
                  <a:lnTo>
                    <a:pt x="87786" y="1200"/>
                  </a:lnTo>
                  <a:lnTo>
                    <a:pt x="106075" y="9156"/>
                  </a:lnTo>
                  <a:lnTo>
                    <a:pt x="114227" y="14553"/>
                  </a:lnTo>
                  <a:lnTo>
                    <a:pt x="126405" y="29909"/>
                  </a:lnTo>
                  <a:lnTo>
                    <a:pt x="159560" y="85800"/>
                  </a:lnTo>
                  <a:lnTo>
                    <a:pt x="172646" y="1095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21927" y="5622217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70252" y="5243191"/>
              <a:ext cx="191909" cy="479345"/>
            </a:xfrm>
            <a:custGeom>
              <a:avLst/>
              <a:gdLst/>
              <a:ahLst/>
              <a:cxnLst/>
              <a:rect l="0" t="0" r="0" b="0"/>
              <a:pathLst>
                <a:path w="191909" h="479345">
                  <a:moveTo>
                    <a:pt x="114888" y="0"/>
                  </a:moveTo>
                  <a:lnTo>
                    <a:pt x="91168" y="43963"/>
                  </a:lnTo>
                  <a:lnTo>
                    <a:pt x="69766" y="106453"/>
                  </a:lnTo>
                  <a:lnTo>
                    <a:pt x="45688" y="167224"/>
                  </a:lnTo>
                  <a:lnTo>
                    <a:pt x="30855" y="216566"/>
                  </a:lnTo>
                  <a:lnTo>
                    <a:pt x="16660" y="270767"/>
                  </a:lnTo>
                  <a:lnTo>
                    <a:pt x="3761" y="330909"/>
                  </a:lnTo>
                  <a:lnTo>
                    <a:pt x="0" y="389062"/>
                  </a:lnTo>
                  <a:lnTo>
                    <a:pt x="4846" y="440020"/>
                  </a:lnTo>
                  <a:lnTo>
                    <a:pt x="16847" y="459167"/>
                  </a:lnTo>
                  <a:lnTo>
                    <a:pt x="24961" y="467548"/>
                  </a:lnTo>
                  <a:lnTo>
                    <a:pt x="46454" y="476861"/>
                  </a:lnTo>
                  <a:lnTo>
                    <a:pt x="58736" y="479344"/>
                  </a:lnTo>
                  <a:lnTo>
                    <a:pt x="84862" y="475865"/>
                  </a:lnTo>
                  <a:lnTo>
                    <a:pt x="109732" y="466519"/>
                  </a:lnTo>
                  <a:lnTo>
                    <a:pt x="159750" y="427830"/>
                  </a:lnTo>
                  <a:lnTo>
                    <a:pt x="180173" y="405835"/>
                  </a:lnTo>
                  <a:lnTo>
                    <a:pt x="189916" y="387432"/>
                  </a:lnTo>
                  <a:lnTo>
                    <a:pt x="191908" y="361315"/>
                  </a:lnTo>
                  <a:lnTo>
                    <a:pt x="183654" y="308067"/>
                  </a:lnTo>
                  <a:lnTo>
                    <a:pt x="171187" y="288608"/>
                  </a:lnTo>
                  <a:lnTo>
                    <a:pt x="162949" y="280143"/>
                  </a:lnTo>
                  <a:lnTo>
                    <a:pt x="141317" y="270737"/>
                  </a:lnTo>
                  <a:lnTo>
                    <a:pt x="128998" y="268229"/>
                  </a:lnTo>
                  <a:lnTo>
                    <a:pt x="105951" y="271682"/>
                  </a:lnTo>
                  <a:lnTo>
                    <a:pt x="76365" y="286779"/>
                  </a:lnTo>
                  <a:lnTo>
                    <a:pt x="3065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96578" y="4971646"/>
              <a:ext cx="1522888" cy="966280"/>
            </a:xfrm>
            <a:custGeom>
              <a:avLst/>
              <a:gdLst/>
              <a:ahLst/>
              <a:cxnLst/>
              <a:rect l="0" t="0" r="0" b="0"/>
              <a:pathLst>
                <a:path w="1522888" h="966280">
                  <a:moveTo>
                    <a:pt x="693722" y="8333"/>
                  </a:moveTo>
                  <a:lnTo>
                    <a:pt x="644791" y="5213"/>
                  </a:lnTo>
                  <a:lnTo>
                    <a:pt x="596946" y="0"/>
                  </a:lnTo>
                  <a:lnTo>
                    <a:pt x="545725" y="1574"/>
                  </a:lnTo>
                  <a:lnTo>
                    <a:pt x="490384" y="9450"/>
                  </a:lnTo>
                  <a:lnTo>
                    <a:pt x="432653" y="22312"/>
                  </a:lnTo>
                  <a:lnTo>
                    <a:pt x="371922" y="42030"/>
                  </a:lnTo>
                  <a:lnTo>
                    <a:pt x="315299" y="69124"/>
                  </a:lnTo>
                  <a:lnTo>
                    <a:pt x="286409" y="84447"/>
                  </a:lnTo>
                  <a:lnTo>
                    <a:pt x="225106" y="131307"/>
                  </a:lnTo>
                  <a:lnTo>
                    <a:pt x="162521" y="182646"/>
                  </a:lnTo>
                  <a:lnTo>
                    <a:pt x="102662" y="241519"/>
                  </a:lnTo>
                  <a:lnTo>
                    <a:pt x="52617" y="301053"/>
                  </a:lnTo>
                  <a:lnTo>
                    <a:pt x="22401" y="361089"/>
                  </a:lnTo>
                  <a:lnTo>
                    <a:pt x="4708" y="415792"/>
                  </a:lnTo>
                  <a:lnTo>
                    <a:pt x="0" y="474777"/>
                  </a:lnTo>
                  <a:lnTo>
                    <a:pt x="1696" y="508100"/>
                  </a:lnTo>
                  <a:lnTo>
                    <a:pt x="15805" y="556235"/>
                  </a:lnTo>
                  <a:lnTo>
                    <a:pt x="53948" y="614333"/>
                  </a:lnTo>
                  <a:lnTo>
                    <a:pt x="101331" y="676229"/>
                  </a:lnTo>
                  <a:lnTo>
                    <a:pt x="133714" y="704577"/>
                  </a:lnTo>
                  <a:lnTo>
                    <a:pt x="189998" y="747630"/>
                  </a:lnTo>
                  <a:lnTo>
                    <a:pt x="244434" y="789675"/>
                  </a:lnTo>
                  <a:lnTo>
                    <a:pt x="304470" y="822334"/>
                  </a:lnTo>
                  <a:lnTo>
                    <a:pt x="367365" y="846777"/>
                  </a:lnTo>
                  <a:lnTo>
                    <a:pt x="430512" y="869301"/>
                  </a:lnTo>
                  <a:lnTo>
                    <a:pt x="463266" y="884746"/>
                  </a:lnTo>
                  <a:lnTo>
                    <a:pt x="523803" y="897265"/>
                  </a:lnTo>
                  <a:lnTo>
                    <a:pt x="580836" y="919133"/>
                  </a:lnTo>
                  <a:lnTo>
                    <a:pt x="620890" y="929017"/>
                  </a:lnTo>
                  <a:lnTo>
                    <a:pt x="668633" y="943644"/>
                  </a:lnTo>
                  <a:lnTo>
                    <a:pt x="720993" y="952267"/>
                  </a:lnTo>
                  <a:lnTo>
                    <a:pt x="780608" y="960770"/>
                  </a:lnTo>
                  <a:lnTo>
                    <a:pt x="840088" y="964750"/>
                  </a:lnTo>
                  <a:lnTo>
                    <a:pt x="885896" y="965681"/>
                  </a:lnTo>
                  <a:lnTo>
                    <a:pt x="933551" y="966095"/>
                  </a:lnTo>
                  <a:lnTo>
                    <a:pt x="982027" y="966279"/>
                  </a:lnTo>
                  <a:lnTo>
                    <a:pt x="1027748" y="963242"/>
                  </a:lnTo>
                  <a:lnTo>
                    <a:pt x="1086711" y="958074"/>
                  </a:lnTo>
                  <a:lnTo>
                    <a:pt x="1142966" y="950739"/>
                  </a:lnTo>
                  <a:lnTo>
                    <a:pt x="1198632" y="934623"/>
                  </a:lnTo>
                  <a:lnTo>
                    <a:pt x="1254012" y="914925"/>
                  </a:lnTo>
                  <a:lnTo>
                    <a:pt x="1313621" y="880344"/>
                  </a:lnTo>
                  <a:lnTo>
                    <a:pt x="1375349" y="844953"/>
                  </a:lnTo>
                  <a:lnTo>
                    <a:pt x="1415858" y="811725"/>
                  </a:lnTo>
                  <a:lnTo>
                    <a:pt x="1450658" y="768235"/>
                  </a:lnTo>
                  <a:lnTo>
                    <a:pt x="1486371" y="710612"/>
                  </a:lnTo>
                  <a:lnTo>
                    <a:pt x="1503625" y="664771"/>
                  </a:lnTo>
                  <a:lnTo>
                    <a:pt x="1518298" y="611262"/>
                  </a:lnTo>
                  <a:lnTo>
                    <a:pt x="1522887" y="550086"/>
                  </a:lnTo>
                  <a:lnTo>
                    <a:pt x="1516648" y="497836"/>
                  </a:lnTo>
                  <a:lnTo>
                    <a:pt x="1506221" y="440760"/>
                  </a:lnTo>
                  <a:lnTo>
                    <a:pt x="1482329" y="381486"/>
                  </a:lnTo>
                  <a:lnTo>
                    <a:pt x="1449491" y="335636"/>
                  </a:lnTo>
                  <a:lnTo>
                    <a:pt x="1393992" y="286281"/>
                  </a:lnTo>
                  <a:lnTo>
                    <a:pt x="1341531" y="251579"/>
                  </a:lnTo>
                  <a:lnTo>
                    <a:pt x="1284052" y="221401"/>
                  </a:lnTo>
                  <a:lnTo>
                    <a:pt x="1222439" y="195518"/>
                  </a:lnTo>
                  <a:lnTo>
                    <a:pt x="1159401" y="170850"/>
                  </a:lnTo>
                  <a:lnTo>
                    <a:pt x="1104119" y="155945"/>
                  </a:lnTo>
                  <a:lnTo>
                    <a:pt x="1048140" y="141736"/>
                  </a:lnTo>
                  <a:lnTo>
                    <a:pt x="992021" y="127664"/>
                  </a:lnTo>
                  <a:lnTo>
                    <a:pt x="932756" y="116739"/>
                  </a:lnTo>
                  <a:lnTo>
                    <a:pt x="870660" y="114235"/>
                  </a:lnTo>
                  <a:lnTo>
                    <a:pt x="813334" y="113740"/>
                  </a:lnTo>
                  <a:lnTo>
                    <a:pt x="756950" y="113642"/>
                  </a:lnTo>
                  <a:lnTo>
                    <a:pt x="700753" y="113623"/>
                  </a:lnTo>
                  <a:lnTo>
                    <a:pt x="637356" y="120855"/>
                  </a:lnTo>
                  <a:lnTo>
                    <a:pt x="578559" y="123496"/>
                  </a:lnTo>
                  <a:lnTo>
                    <a:pt x="516296" y="124018"/>
                  </a:lnTo>
                  <a:lnTo>
                    <a:pt x="454908" y="124121"/>
                  </a:lnTo>
                  <a:lnTo>
                    <a:pt x="406023" y="124139"/>
                  </a:lnTo>
                  <a:lnTo>
                    <a:pt x="350110" y="127264"/>
                  </a:lnTo>
                  <a:lnTo>
                    <a:pt x="315830" y="132479"/>
                  </a:lnTo>
                  <a:lnTo>
                    <a:pt x="283111" y="1346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61650" y="284269"/>
            <a:ext cx="2423159" cy="705410"/>
            <a:chOff x="461650" y="284269"/>
            <a:chExt cx="2423159" cy="705410"/>
          </a:xfrm>
        </p:grpSpPr>
        <p:sp>
          <p:nvSpPr>
            <p:cNvPr id="2" name="Freeform 1"/>
            <p:cNvSpPr/>
            <p:nvPr/>
          </p:nvSpPr>
          <p:spPr>
            <a:xfrm>
              <a:off x="615592" y="284269"/>
              <a:ext cx="79289" cy="631711"/>
            </a:xfrm>
            <a:custGeom>
              <a:avLst/>
              <a:gdLst/>
              <a:ahLst/>
              <a:cxnLst/>
              <a:rect l="0" t="0" r="0" b="0"/>
              <a:pathLst>
                <a:path w="79289" h="631711">
                  <a:moveTo>
                    <a:pt x="5589" y="0"/>
                  </a:moveTo>
                  <a:lnTo>
                    <a:pt x="0" y="16768"/>
                  </a:lnTo>
                  <a:lnTo>
                    <a:pt x="4442" y="68346"/>
                  </a:lnTo>
                  <a:lnTo>
                    <a:pt x="19938" y="125637"/>
                  </a:lnTo>
                  <a:lnTo>
                    <a:pt x="33726" y="172996"/>
                  </a:lnTo>
                  <a:lnTo>
                    <a:pt x="43042" y="230112"/>
                  </a:lnTo>
                  <a:lnTo>
                    <a:pt x="49902" y="289993"/>
                  </a:lnTo>
                  <a:lnTo>
                    <a:pt x="56586" y="341552"/>
                  </a:lnTo>
                  <a:lnTo>
                    <a:pt x="59076" y="399136"/>
                  </a:lnTo>
                  <a:lnTo>
                    <a:pt x="65371" y="453225"/>
                  </a:lnTo>
                  <a:lnTo>
                    <a:pt x="68926" y="501096"/>
                  </a:lnTo>
                  <a:lnTo>
                    <a:pt x="75698" y="550636"/>
                  </a:lnTo>
                  <a:lnTo>
                    <a:pt x="78579" y="603650"/>
                  </a:lnTo>
                  <a:lnTo>
                    <a:pt x="79288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1650" y="291916"/>
              <a:ext cx="559615" cy="588211"/>
            </a:xfrm>
            <a:custGeom>
              <a:avLst/>
              <a:gdLst/>
              <a:ahLst/>
              <a:cxnLst/>
              <a:rect l="0" t="0" r="0" b="0"/>
              <a:pathLst>
                <a:path w="559615" h="588211">
                  <a:moveTo>
                    <a:pt x="12132" y="181866"/>
                  </a:moveTo>
                  <a:lnTo>
                    <a:pt x="953" y="170687"/>
                  </a:lnTo>
                  <a:lnTo>
                    <a:pt x="0" y="163885"/>
                  </a:lnTo>
                  <a:lnTo>
                    <a:pt x="5180" y="146968"/>
                  </a:lnTo>
                  <a:lnTo>
                    <a:pt x="40830" y="95884"/>
                  </a:lnTo>
                  <a:lnTo>
                    <a:pt x="97031" y="48967"/>
                  </a:lnTo>
                  <a:lnTo>
                    <a:pt x="147012" y="21690"/>
                  </a:lnTo>
                  <a:lnTo>
                    <a:pt x="210294" y="0"/>
                  </a:lnTo>
                  <a:lnTo>
                    <a:pt x="248791" y="208"/>
                  </a:lnTo>
                  <a:lnTo>
                    <a:pt x="295316" y="11929"/>
                  </a:lnTo>
                  <a:lnTo>
                    <a:pt x="348901" y="42215"/>
                  </a:lnTo>
                  <a:lnTo>
                    <a:pt x="374998" y="68348"/>
                  </a:lnTo>
                  <a:lnTo>
                    <a:pt x="397548" y="103907"/>
                  </a:lnTo>
                  <a:lnTo>
                    <a:pt x="407869" y="144079"/>
                  </a:lnTo>
                  <a:lnTo>
                    <a:pt x="411356" y="199575"/>
                  </a:lnTo>
                  <a:lnTo>
                    <a:pt x="408926" y="255597"/>
                  </a:lnTo>
                  <a:lnTo>
                    <a:pt x="397592" y="294569"/>
                  </a:lnTo>
                  <a:lnTo>
                    <a:pt x="372802" y="339179"/>
                  </a:lnTo>
                  <a:lnTo>
                    <a:pt x="356093" y="354338"/>
                  </a:lnTo>
                  <a:lnTo>
                    <a:pt x="346725" y="360018"/>
                  </a:lnTo>
                  <a:lnTo>
                    <a:pt x="326956" y="363210"/>
                  </a:lnTo>
                  <a:lnTo>
                    <a:pt x="316771" y="362424"/>
                  </a:lnTo>
                  <a:lnTo>
                    <a:pt x="312321" y="365409"/>
                  </a:lnTo>
                  <a:lnTo>
                    <a:pt x="311694" y="370908"/>
                  </a:lnTo>
                  <a:lnTo>
                    <a:pt x="331525" y="424904"/>
                  </a:lnTo>
                  <a:lnTo>
                    <a:pt x="367292" y="487270"/>
                  </a:lnTo>
                  <a:lnTo>
                    <a:pt x="382917" y="515681"/>
                  </a:lnTo>
                  <a:lnTo>
                    <a:pt x="429896" y="576795"/>
                  </a:lnTo>
                  <a:lnTo>
                    <a:pt x="450099" y="585507"/>
                  </a:lnTo>
                  <a:lnTo>
                    <a:pt x="474676" y="588210"/>
                  </a:lnTo>
                  <a:lnTo>
                    <a:pt x="525462" y="583532"/>
                  </a:lnTo>
                  <a:lnTo>
                    <a:pt x="559614" y="581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5025" y="691862"/>
              <a:ext cx="184024" cy="224196"/>
            </a:xfrm>
            <a:custGeom>
              <a:avLst/>
              <a:gdLst/>
              <a:ahLst/>
              <a:cxnLst/>
              <a:rect l="0" t="0" r="0" b="0"/>
              <a:pathLst>
                <a:path w="184024" h="224196">
                  <a:moveTo>
                    <a:pt x="102581" y="13547"/>
                  </a:moveTo>
                  <a:lnTo>
                    <a:pt x="85813" y="2368"/>
                  </a:lnTo>
                  <a:lnTo>
                    <a:pt x="68222" y="0"/>
                  </a:lnTo>
                  <a:lnTo>
                    <a:pt x="58618" y="1006"/>
                  </a:lnTo>
                  <a:lnTo>
                    <a:pt x="41708" y="8363"/>
                  </a:lnTo>
                  <a:lnTo>
                    <a:pt x="33923" y="13600"/>
                  </a:lnTo>
                  <a:lnTo>
                    <a:pt x="22153" y="28779"/>
                  </a:lnTo>
                  <a:lnTo>
                    <a:pt x="5065" y="72708"/>
                  </a:lnTo>
                  <a:lnTo>
                    <a:pt x="0" y="132511"/>
                  </a:lnTo>
                  <a:lnTo>
                    <a:pt x="7326" y="169288"/>
                  </a:lnTo>
                  <a:lnTo>
                    <a:pt x="17741" y="191560"/>
                  </a:lnTo>
                  <a:lnTo>
                    <a:pt x="42348" y="218240"/>
                  </a:lnTo>
                  <a:lnTo>
                    <a:pt x="51897" y="222538"/>
                  </a:lnTo>
                  <a:lnTo>
                    <a:pt x="71866" y="224195"/>
                  </a:lnTo>
                  <a:lnTo>
                    <a:pt x="108428" y="218551"/>
                  </a:lnTo>
                  <a:lnTo>
                    <a:pt x="128966" y="209555"/>
                  </a:lnTo>
                  <a:lnTo>
                    <a:pt x="145893" y="196588"/>
                  </a:lnTo>
                  <a:lnTo>
                    <a:pt x="167407" y="169557"/>
                  </a:lnTo>
                  <a:lnTo>
                    <a:pt x="177406" y="149565"/>
                  </a:lnTo>
                  <a:lnTo>
                    <a:pt x="184023" y="107401"/>
                  </a:lnTo>
                  <a:lnTo>
                    <a:pt x="179331" y="80996"/>
                  </a:lnTo>
                  <a:lnTo>
                    <a:pt x="174805" y="69041"/>
                  </a:lnTo>
                  <a:lnTo>
                    <a:pt x="160417" y="52639"/>
                  </a:lnTo>
                  <a:lnTo>
                    <a:pt x="113109" y="24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705409"/>
              <a:ext cx="144657" cy="232933"/>
            </a:xfrm>
            <a:custGeom>
              <a:avLst/>
              <a:gdLst/>
              <a:ahLst/>
              <a:cxnLst/>
              <a:rect l="0" t="0" r="0" b="0"/>
              <a:pathLst>
                <a:path w="144657" h="23293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8552"/>
                  </a:lnTo>
                  <a:lnTo>
                    <a:pt x="9576" y="194235"/>
                  </a:lnTo>
                  <a:lnTo>
                    <a:pt x="20244" y="213448"/>
                  </a:lnTo>
                  <a:lnTo>
                    <a:pt x="35904" y="226667"/>
                  </a:lnTo>
                  <a:lnTo>
                    <a:pt x="44993" y="231830"/>
                  </a:lnTo>
                  <a:lnTo>
                    <a:pt x="54562" y="232932"/>
                  </a:lnTo>
                  <a:lnTo>
                    <a:pt x="74553" y="227918"/>
                  </a:lnTo>
                  <a:lnTo>
                    <a:pt x="92016" y="214770"/>
                  </a:lnTo>
                  <a:lnTo>
                    <a:pt x="122292" y="177734"/>
                  </a:lnTo>
                  <a:lnTo>
                    <a:pt x="138140" y="141439"/>
                  </a:lnTo>
                  <a:lnTo>
                    <a:pt x="144656" y="95460"/>
                  </a:lnTo>
                  <a:lnTo>
                    <a:pt x="138452" y="45502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4518" y="703066"/>
              <a:ext cx="210571" cy="239170"/>
            </a:xfrm>
            <a:custGeom>
              <a:avLst/>
              <a:gdLst/>
              <a:ahLst/>
              <a:cxnLst/>
              <a:rect l="0" t="0" r="0" b="0"/>
              <a:pathLst>
                <a:path w="210571" h="239170">
                  <a:moveTo>
                    <a:pt x="0" y="33928"/>
                  </a:moveTo>
                  <a:lnTo>
                    <a:pt x="17958" y="96209"/>
                  </a:lnTo>
                  <a:lnTo>
                    <a:pt x="31666" y="150259"/>
                  </a:lnTo>
                  <a:lnTo>
                    <a:pt x="49144" y="211594"/>
                  </a:lnTo>
                  <a:lnTo>
                    <a:pt x="56157" y="233384"/>
                  </a:lnTo>
                  <a:lnTo>
                    <a:pt x="56155" y="238259"/>
                  </a:lnTo>
                  <a:lnTo>
                    <a:pt x="53814" y="239169"/>
                  </a:lnTo>
                  <a:lnTo>
                    <a:pt x="49914" y="237436"/>
                  </a:lnTo>
                  <a:lnTo>
                    <a:pt x="45581" y="223032"/>
                  </a:lnTo>
                  <a:lnTo>
                    <a:pt x="42570" y="162339"/>
                  </a:lnTo>
                  <a:lnTo>
                    <a:pt x="47763" y="98989"/>
                  </a:lnTo>
                  <a:lnTo>
                    <a:pt x="54018" y="46953"/>
                  </a:lnTo>
                  <a:lnTo>
                    <a:pt x="63392" y="19440"/>
                  </a:lnTo>
                  <a:lnTo>
                    <a:pt x="71507" y="10231"/>
                  </a:lnTo>
                  <a:lnTo>
                    <a:pt x="93002" y="0"/>
                  </a:lnTo>
                  <a:lnTo>
                    <a:pt x="118153" y="1691"/>
                  </a:lnTo>
                  <a:lnTo>
                    <a:pt x="142590" y="11412"/>
                  </a:lnTo>
                  <a:lnTo>
                    <a:pt x="161249" y="27431"/>
                  </a:lnTo>
                  <a:lnTo>
                    <a:pt x="197671" y="86925"/>
                  </a:lnTo>
                  <a:lnTo>
                    <a:pt x="206748" y="129440"/>
                  </a:lnTo>
                  <a:lnTo>
                    <a:pt x="210066" y="192663"/>
                  </a:lnTo>
                  <a:lnTo>
                    <a:pt x="210570" y="212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0433" y="460397"/>
              <a:ext cx="207868" cy="489481"/>
            </a:xfrm>
            <a:custGeom>
              <a:avLst/>
              <a:gdLst/>
              <a:ahLst/>
              <a:cxnLst/>
              <a:rect l="0" t="0" r="0" b="0"/>
              <a:pathLst>
                <a:path w="207868" h="489481">
                  <a:moveTo>
                    <a:pt x="134168" y="318711"/>
                  </a:moveTo>
                  <a:lnTo>
                    <a:pt x="118526" y="300731"/>
                  </a:lnTo>
                  <a:lnTo>
                    <a:pt x="110448" y="283814"/>
                  </a:lnTo>
                  <a:lnTo>
                    <a:pt x="96720" y="270836"/>
                  </a:lnTo>
                  <a:lnTo>
                    <a:pt x="88145" y="265737"/>
                  </a:lnTo>
                  <a:lnTo>
                    <a:pt x="80089" y="264678"/>
                  </a:lnTo>
                  <a:lnTo>
                    <a:pt x="64899" y="269740"/>
                  </a:lnTo>
                  <a:lnTo>
                    <a:pt x="43194" y="285744"/>
                  </a:lnTo>
                  <a:lnTo>
                    <a:pt x="21945" y="310893"/>
                  </a:lnTo>
                  <a:lnTo>
                    <a:pt x="6420" y="346161"/>
                  </a:lnTo>
                  <a:lnTo>
                    <a:pt x="0" y="391835"/>
                  </a:lnTo>
                  <a:lnTo>
                    <a:pt x="6237" y="442860"/>
                  </a:lnTo>
                  <a:lnTo>
                    <a:pt x="12189" y="465135"/>
                  </a:lnTo>
                  <a:lnTo>
                    <a:pt x="17753" y="473649"/>
                  </a:lnTo>
                  <a:lnTo>
                    <a:pt x="33295" y="486229"/>
                  </a:lnTo>
                  <a:lnTo>
                    <a:pt x="51901" y="489480"/>
                  </a:lnTo>
                  <a:lnTo>
                    <a:pt x="61775" y="488709"/>
                  </a:lnTo>
                  <a:lnTo>
                    <a:pt x="82106" y="478494"/>
                  </a:lnTo>
                  <a:lnTo>
                    <a:pt x="110163" y="453012"/>
                  </a:lnTo>
                  <a:lnTo>
                    <a:pt x="124669" y="432213"/>
                  </a:lnTo>
                  <a:lnTo>
                    <a:pt x="143513" y="377613"/>
                  </a:lnTo>
                  <a:lnTo>
                    <a:pt x="151754" y="327975"/>
                  </a:lnTo>
                  <a:lnTo>
                    <a:pt x="160128" y="269978"/>
                  </a:lnTo>
                  <a:lnTo>
                    <a:pt x="164086" y="218874"/>
                  </a:lnTo>
                  <a:lnTo>
                    <a:pt x="165259" y="164868"/>
                  </a:lnTo>
                  <a:lnTo>
                    <a:pt x="158420" y="108688"/>
                  </a:lnTo>
                  <a:lnTo>
                    <a:pt x="152736" y="49931"/>
                  </a:lnTo>
                  <a:lnTo>
                    <a:pt x="140695" y="3836"/>
                  </a:lnTo>
                  <a:lnTo>
                    <a:pt x="136179" y="0"/>
                  </a:lnTo>
                  <a:lnTo>
                    <a:pt x="130830" y="952"/>
                  </a:lnTo>
                  <a:lnTo>
                    <a:pt x="124923" y="5096"/>
                  </a:lnTo>
                  <a:lnTo>
                    <a:pt x="118361" y="22179"/>
                  </a:lnTo>
                  <a:lnTo>
                    <a:pt x="114148" y="76863"/>
                  </a:lnTo>
                  <a:lnTo>
                    <a:pt x="119007" y="126820"/>
                  </a:lnTo>
                  <a:lnTo>
                    <a:pt x="122267" y="178666"/>
                  </a:lnTo>
                  <a:lnTo>
                    <a:pt x="131774" y="234116"/>
                  </a:lnTo>
                  <a:lnTo>
                    <a:pt x="144917" y="292729"/>
                  </a:lnTo>
                  <a:lnTo>
                    <a:pt x="164367" y="338795"/>
                  </a:lnTo>
                  <a:lnTo>
                    <a:pt x="194499" y="386044"/>
                  </a:lnTo>
                  <a:lnTo>
                    <a:pt x="207867" y="402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16352" y="379025"/>
              <a:ext cx="10529" cy="610654"/>
            </a:xfrm>
            <a:custGeom>
              <a:avLst/>
              <a:gdLst/>
              <a:ahLst/>
              <a:cxnLst/>
              <a:rect l="0" t="0" r="0" b="0"/>
              <a:pathLst>
                <a:path w="10529" h="610654">
                  <a:moveTo>
                    <a:pt x="10528" y="0"/>
                  </a:moveTo>
                  <a:lnTo>
                    <a:pt x="2195" y="60384"/>
                  </a:lnTo>
                  <a:lnTo>
                    <a:pt x="650" y="111868"/>
                  </a:lnTo>
                  <a:lnTo>
                    <a:pt x="128" y="171186"/>
                  </a:lnTo>
                  <a:lnTo>
                    <a:pt x="1195" y="229134"/>
                  </a:lnTo>
                  <a:lnTo>
                    <a:pt x="8338" y="292573"/>
                  </a:lnTo>
                  <a:lnTo>
                    <a:pt x="9880" y="339372"/>
                  </a:lnTo>
                  <a:lnTo>
                    <a:pt x="10400" y="401999"/>
                  </a:lnTo>
                  <a:lnTo>
                    <a:pt x="10503" y="459430"/>
                  </a:lnTo>
                  <a:lnTo>
                    <a:pt x="10523" y="518954"/>
                  </a:lnTo>
                  <a:lnTo>
                    <a:pt x="4938" y="581102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63341" y="442196"/>
              <a:ext cx="284597" cy="329715"/>
            </a:xfrm>
            <a:custGeom>
              <a:avLst/>
              <a:gdLst/>
              <a:ahLst/>
              <a:cxnLst/>
              <a:rect l="0" t="0" r="0" b="0"/>
              <a:pathLst>
                <a:path w="284597" h="329715">
                  <a:moveTo>
                    <a:pt x="284596" y="221099"/>
                  </a:moveTo>
                  <a:lnTo>
                    <a:pt x="225979" y="250407"/>
                  </a:lnTo>
                  <a:lnTo>
                    <a:pt x="171805" y="277494"/>
                  </a:lnTo>
                  <a:lnTo>
                    <a:pt x="116044" y="302255"/>
                  </a:lnTo>
                  <a:lnTo>
                    <a:pt x="59969" y="318758"/>
                  </a:lnTo>
                  <a:lnTo>
                    <a:pt x="23458" y="329714"/>
                  </a:lnTo>
                  <a:lnTo>
                    <a:pt x="14578" y="328604"/>
                  </a:lnTo>
                  <a:lnTo>
                    <a:pt x="7488" y="324354"/>
                  </a:lnTo>
                  <a:lnTo>
                    <a:pt x="1591" y="318012"/>
                  </a:lnTo>
                  <a:lnTo>
                    <a:pt x="0" y="309104"/>
                  </a:lnTo>
                  <a:lnTo>
                    <a:pt x="14553" y="247824"/>
                  </a:lnTo>
                  <a:lnTo>
                    <a:pt x="36845" y="191586"/>
                  </a:lnTo>
                  <a:lnTo>
                    <a:pt x="55731" y="142424"/>
                  </a:lnTo>
                  <a:lnTo>
                    <a:pt x="69255" y="91983"/>
                  </a:lnTo>
                  <a:lnTo>
                    <a:pt x="81186" y="35544"/>
                  </a:lnTo>
                  <a:lnTo>
                    <a:pt x="845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74279" y="958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99442" y="365015"/>
            <a:ext cx="6913160" cy="845101"/>
            <a:chOff x="3099442" y="365015"/>
            <a:chExt cx="6913160" cy="845101"/>
          </a:xfrm>
        </p:grpSpPr>
        <p:sp>
          <p:nvSpPr>
            <p:cNvPr id="12" name="Freeform 11"/>
            <p:cNvSpPr/>
            <p:nvPr/>
          </p:nvSpPr>
          <p:spPr>
            <a:xfrm>
              <a:off x="3099442" y="465521"/>
              <a:ext cx="435863" cy="516895"/>
            </a:xfrm>
            <a:custGeom>
              <a:avLst/>
              <a:gdLst/>
              <a:ahLst/>
              <a:cxnLst/>
              <a:rect l="0" t="0" r="0" b="0"/>
              <a:pathLst>
                <a:path w="435863" h="516895">
                  <a:moveTo>
                    <a:pt x="195977" y="8261"/>
                  </a:moveTo>
                  <a:lnTo>
                    <a:pt x="173621" y="8261"/>
                  </a:lnTo>
                  <a:lnTo>
                    <a:pt x="142950" y="19439"/>
                  </a:lnTo>
                  <a:lnTo>
                    <a:pt x="85428" y="50923"/>
                  </a:lnTo>
                  <a:lnTo>
                    <a:pt x="69635" y="65826"/>
                  </a:lnTo>
                  <a:lnTo>
                    <a:pt x="34940" y="124507"/>
                  </a:lnTo>
                  <a:lnTo>
                    <a:pt x="13998" y="176774"/>
                  </a:lnTo>
                  <a:lnTo>
                    <a:pt x="717" y="227248"/>
                  </a:lnTo>
                  <a:lnTo>
                    <a:pt x="0" y="282278"/>
                  </a:lnTo>
                  <a:lnTo>
                    <a:pt x="10777" y="338208"/>
                  </a:lnTo>
                  <a:lnTo>
                    <a:pt x="27627" y="400018"/>
                  </a:lnTo>
                  <a:lnTo>
                    <a:pt x="41201" y="437462"/>
                  </a:lnTo>
                  <a:lnTo>
                    <a:pt x="66748" y="475967"/>
                  </a:lnTo>
                  <a:lnTo>
                    <a:pt x="98546" y="498830"/>
                  </a:lnTo>
                  <a:lnTo>
                    <a:pt x="137603" y="514833"/>
                  </a:lnTo>
                  <a:lnTo>
                    <a:pt x="161844" y="516894"/>
                  </a:lnTo>
                  <a:lnTo>
                    <a:pt x="217181" y="508685"/>
                  </a:lnTo>
                  <a:lnTo>
                    <a:pt x="267626" y="487392"/>
                  </a:lnTo>
                  <a:lnTo>
                    <a:pt x="327638" y="448158"/>
                  </a:lnTo>
                  <a:lnTo>
                    <a:pt x="373352" y="405846"/>
                  </a:lnTo>
                  <a:lnTo>
                    <a:pt x="408675" y="354203"/>
                  </a:lnTo>
                  <a:lnTo>
                    <a:pt x="426638" y="302070"/>
                  </a:lnTo>
                  <a:lnTo>
                    <a:pt x="435862" y="246711"/>
                  </a:lnTo>
                  <a:lnTo>
                    <a:pt x="426381" y="185024"/>
                  </a:lnTo>
                  <a:lnTo>
                    <a:pt x="408726" y="125168"/>
                  </a:lnTo>
                  <a:lnTo>
                    <a:pt x="384534" y="85296"/>
                  </a:lnTo>
                  <a:lnTo>
                    <a:pt x="351636" y="54543"/>
                  </a:lnTo>
                  <a:lnTo>
                    <a:pt x="290534" y="17417"/>
                  </a:lnTo>
                  <a:lnTo>
                    <a:pt x="247411" y="2834"/>
                  </a:lnTo>
                  <a:lnTo>
                    <a:pt x="221956" y="0"/>
                  </a:lnTo>
                  <a:lnTo>
                    <a:pt x="198165" y="4979"/>
                  </a:lnTo>
                  <a:lnTo>
                    <a:pt x="164392" y="18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22142" y="515896"/>
              <a:ext cx="488519" cy="478304"/>
            </a:xfrm>
            <a:custGeom>
              <a:avLst/>
              <a:gdLst/>
              <a:ahLst/>
              <a:cxnLst/>
              <a:rect l="0" t="0" r="0" b="0"/>
              <a:pathLst>
                <a:path w="488519" h="478304">
                  <a:moveTo>
                    <a:pt x="178645" y="0"/>
                  </a:moveTo>
                  <a:lnTo>
                    <a:pt x="152259" y="10745"/>
                  </a:lnTo>
                  <a:lnTo>
                    <a:pt x="100922" y="48468"/>
                  </a:lnTo>
                  <a:lnTo>
                    <a:pt x="50486" y="111432"/>
                  </a:lnTo>
                  <a:lnTo>
                    <a:pt x="19208" y="170998"/>
                  </a:lnTo>
                  <a:lnTo>
                    <a:pt x="8348" y="197662"/>
                  </a:lnTo>
                  <a:lnTo>
                    <a:pt x="1377" y="252907"/>
                  </a:lnTo>
                  <a:lnTo>
                    <a:pt x="0" y="308880"/>
                  </a:lnTo>
                  <a:lnTo>
                    <a:pt x="5350" y="345374"/>
                  </a:lnTo>
                  <a:lnTo>
                    <a:pt x="19934" y="378413"/>
                  </a:lnTo>
                  <a:lnTo>
                    <a:pt x="68627" y="436554"/>
                  </a:lnTo>
                  <a:lnTo>
                    <a:pt x="96134" y="453523"/>
                  </a:lnTo>
                  <a:lnTo>
                    <a:pt x="150405" y="473425"/>
                  </a:lnTo>
                  <a:lnTo>
                    <a:pt x="176623" y="478303"/>
                  </a:lnTo>
                  <a:lnTo>
                    <a:pt x="234701" y="475022"/>
                  </a:lnTo>
                  <a:lnTo>
                    <a:pt x="290973" y="468438"/>
                  </a:lnTo>
                  <a:lnTo>
                    <a:pt x="343120" y="447467"/>
                  </a:lnTo>
                  <a:lnTo>
                    <a:pt x="399219" y="413890"/>
                  </a:lnTo>
                  <a:lnTo>
                    <a:pt x="433348" y="384829"/>
                  </a:lnTo>
                  <a:lnTo>
                    <a:pt x="459501" y="346507"/>
                  </a:lnTo>
                  <a:lnTo>
                    <a:pt x="480013" y="287439"/>
                  </a:lnTo>
                  <a:lnTo>
                    <a:pt x="488518" y="252453"/>
                  </a:lnTo>
                  <a:lnTo>
                    <a:pt x="485216" y="199303"/>
                  </a:lnTo>
                  <a:lnTo>
                    <a:pt x="482185" y="172807"/>
                  </a:lnTo>
                  <a:lnTo>
                    <a:pt x="454736" y="116386"/>
                  </a:lnTo>
                  <a:lnTo>
                    <a:pt x="419185" y="82218"/>
                  </a:lnTo>
                  <a:lnTo>
                    <a:pt x="357488" y="39906"/>
                  </a:lnTo>
                  <a:lnTo>
                    <a:pt x="324832" y="27162"/>
                  </a:lnTo>
                  <a:lnTo>
                    <a:pt x="272469" y="22263"/>
                  </a:lnTo>
                  <a:lnTo>
                    <a:pt x="234131" y="24534"/>
                  </a:lnTo>
                  <a:lnTo>
                    <a:pt x="17864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09224" y="440001"/>
              <a:ext cx="263925" cy="623378"/>
            </a:xfrm>
            <a:custGeom>
              <a:avLst/>
              <a:gdLst/>
              <a:ahLst/>
              <a:cxnLst/>
              <a:rect l="0" t="0" r="0" b="0"/>
              <a:pathLst>
                <a:path w="263925" h="623378">
                  <a:moveTo>
                    <a:pt x="254858" y="181180"/>
                  </a:moveTo>
                  <a:lnTo>
                    <a:pt x="262094" y="153624"/>
                  </a:lnTo>
                  <a:lnTo>
                    <a:pt x="263924" y="126039"/>
                  </a:lnTo>
                  <a:lnTo>
                    <a:pt x="258498" y="103640"/>
                  </a:lnTo>
                  <a:lnTo>
                    <a:pt x="235950" y="64608"/>
                  </a:lnTo>
                  <a:lnTo>
                    <a:pt x="200561" y="31508"/>
                  </a:lnTo>
                  <a:lnTo>
                    <a:pt x="168970" y="10751"/>
                  </a:lnTo>
                  <a:lnTo>
                    <a:pt x="143766" y="928"/>
                  </a:lnTo>
                  <a:lnTo>
                    <a:pt x="103269" y="0"/>
                  </a:lnTo>
                  <a:lnTo>
                    <a:pt x="67224" y="12723"/>
                  </a:lnTo>
                  <a:lnTo>
                    <a:pt x="39906" y="36900"/>
                  </a:lnTo>
                  <a:lnTo>
                    <a:pt x="10884" y="77681"/>
                  </a:lnTo>
                  <a:lnTo>
                    <a:pt x="976" y="102815"/>
                  </a:lnTo>
                  <a:lnTo>
                    <a:pt x="0" y="148862"/>
                  </a:lnTo>
                  <a:lnTo>
                    <a:pt x="11320" y="200012"/>
                  </a:lnTo>
                  <a:lnTo>
                    <a:pt x="34873" y="240792"/>
                  </a:lnTo>
                  <a:lnTo>
                    <a:pt x="41521" y="248997"/>
                  </a:lnTo>
                  <a:lnTo>
                    <a:pt x="61386" y="261234"/>
                  </a:lnTo>
                  <a:lnTo>
                    <a:pt x="86983" y="269402"/>
                  </a:lnTo>
                  <a:lnTo>
                    <a:pt x="117856" y="273032"/>
                  </a:lnTo>
                  <a:lnTo>
                    <a:pt x="141716" y="268406"/>
                  </a:lnTo>
                  <a:lnTo>
                    <a:pt x="160120" y="257382"/>
                  </a:lnTo>
                  <a:lnTo>
                    <a:pt x="212540" y="199572"/>
                  </a:lnTo>
                  <a:lnTo>
                    <a:pt x="240780" y="165186"/>
                  </a:lnTo>
                  <a:lnTo>
                    <a:pt x="245473" y="167008"/>
                  </a:lnTo>
                  <a:lnTo>
                    <a:pt x="250687" y="187749"/>
                  </a:lnTo>
                  <a:lnTo>
                    <a:pt x="254035" y="243785"/>
                  </a:lnTo>
                  <a:lnTo>
                    <a:pt x="254615" y="298776"/>
                  </a:lnTo>
                  <a:lnTo>
                    <a:pt x="254786" y="353803"/>
                  </a:lnTo>
                  <a:lnTo>
                    <a:pt x="254837" y="412872"/>
                  </a:lnTo>
                  <a:lnTo>
                    <a:pt x="254852" y="466768"/>
                  </a:lnTo>
                  <a:lnTo>
                    <a:pt x="254857" y="527494"/>
                  </a:lnTo>
                  <a:lnTo>
                    <a:pt x="247623" y="589087"/>
                  </a:lnTo>
                  <a:lnTo>
                    <a:pt x="244330" y="6233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48435" y="515896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21057" y="58617"/>
                  </a:lnTo>
                  <a:lnTo>
                    <a:pt x="21057" y="115764"/>
                  </a:lnTo>
                  <a:lnTo>
                    <a:pt x="21057" y="167791"/>
                  </a:lnTo>
                  <a:lnTo>
                    <a:pt x="21057" y="229633"/>
                  </a:lnTo>
                  <a:lnTo>
                    <a:pt x="21057" y="286798"/>
                  </a:lnTo>
                  <a:lnTo>
                    <a:pt x="19887" y="345850"/>
                  </a:lnTo>
                  <a:lnTo>
                    <a:pt x="9604" y="40891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22093" y="642238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45867" y="8333"/>
                  </a:lnTo>
                  <a:lnTo>
                    <a:pt x="194902" y="9878"/>
                  </a:lnTo>
                  <a:lnTo>
                    <a:pt x="131566" y="15989"/>
                  </a:lnTo>
                  <a:lnTo>
                    <a:pt x="69619" y="21226"/>
                  </a:lnTo>
                  <a:lnTo>
                    <a:pt x="20468" y="291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50679" y="765561"/>
              <a:ext cx="245614" cy="222693"/>
            </a:xfrm>
            <a:custGeom>
              <a:avLst/>
              <a:gdLst/>
              <a:ahLst/>
              <a:cxnLst/>
              <a:rect l="0" t="0" r="0" b="0"/>
              <a:pathLst>
                <a:path w="245614" h="222693">
                  <a:moveTo>
                    <a:pt x="160968" y="13547"/>
                  </a:moveTo>
                  <a:lnTo>
                    <a:pt x="144201" y="2369"/>
                  </a:lnTo>
                  <a:lnTo>
                    <a:pt x="126610" y="0"/>
                  </a:lnTo>
                  <a:lnTo>
                    <a:pt x="81132" y="8012"/>
                  </a:lnTo>
                  <a:lnTo>
                    <a:pt x="46456" y="23086"/>
                  </a:lnTo>
                  <a:lnTo>
                    <a:pt x="19544" y="47959"/>
                  </a:lnTo>
                  <a:lnTo>
                    <a:pt x="2342" y="77556"/>
                  </a:lnTo>
                  <a:lnTo>
                    <a:pt x="0" y="101267"/>
                  </a:lnTo>
                  <a:lnTo>
                    <a:pt x="8029" y="149028"/>
                  </a:lnTo>
                  <a:lnTo>
                    <a:pt x="28696" y="181591"/>
                  </a:lnTo>
                  <a:lnTo>
                    <a:pt x="62635" y="207878"/>
                  </a:lnTo>
                  <a:lnTo>
                    <a:pt x="102327" y="219306"/>
                  </a:lnTo>
                  <a:lnTo>
                    <a:pt x="143723" y="222692"/>
                  </a:lnTo>
                  <a:lnTo>
                    <a:pt x="171631" y="214125"/>
                  </a:lnTo>
                  <a:lnTo>
                    <a:pt x="197293" y="198619"/>
                  </a:lnTo>
                  <a:lnTo>
                    <a:pt x="240462" y="149833"/>
                  </a:lnTo>
                  <a:lnTo>
                    <a:pt x="244380" y="139499"/>
                  </a:lnTo>
                  <a:lnTo>
                    <a:pt x="245613" y="118659"/>
                  </a:lnTo>
                  <a:lnTo>
                    <a:pt x="239731" y="81606"/>
                  </a:lnTo>
                  <a:lnTo>
                    <a:pt x="224990" y="52170"/>
                  </a:lnTo>
                  <a:lnTo>
                    <a:pt x="205804" y="28631"/>
                  </a:lnTo>
                  <a:lnTo>
                    <a:pt x="192204" y="20251"/>
                  </a:lnTo>
                  <a:lnTo>
                    <a:pt x="171497" y="1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69658" y="473782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42114" y="0"/>
                  </a:moveTo>
                  <a:lnTo>
                    <a:pt x="34878" y="27556"/>
                  </a:lnTo>
                  <a:lnTo>
                    <a:pt x="29116" y="80659"/>
                  </a:lnTo>
                  <a:lnTo>
                    <a:pt x="23445" y="127234"/>
                  </a:lnTo>
                  <a:lnTo>
                    <a:pt x="21764" y="183538"/>
                  </a:lnTo>
                  <a:lnTo>
                    <a:pt x="21266" y="239215"/>
                  </a:lnTo>
                  <a:lnTo>
                    <a:pt x="21150" y="282963"/>
                  </a:lnTo>
                  <a:lnTo>
                    <a:pt x="19914" y="343544"/>
                  </a:lnTo>
                  <a:lnTo>
                    <a:pt x="12729" y="400353"/>
                  </a:lnTo>
                  <a:lnTo>
                    <a:pt x="2388" y="46352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01202" y="684352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257238" y="23719"/>
                  </a:lnTo>
                  <a:lnTo>
                    <a:pt x="200641" y="42002"/>
                  </a:lnTo>
                  <a:lnTo>
                    <a:pt x="146867" y="56130"/>
                  </a:lnTo>
                  <a:lnTo>
                    <a:pt x="91479" y="61085"/>
                  </a:lnTo>
                  <a:lnTo>
                    <a:pt x="30201" y="639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70132" y="400082"/>
              <a:ext cx="411213" cy="544122"/>
            </a:xfrm>
            <a:custGeom>
              <a:avLst/>
              <a:gdLst/>
              <a:ahLst/>
              <a:cxnLst/>
              <a:rect l="0" t="0" r="0" b="0"/>
              <a:pathLst>
                <a:path w="411213" h="544122">
                  <a:moveTo>
                    <a:pt x="20624" y="0"/>
                  </a:moveTo>
                  <a:lnTo>
                    <a:pt x="6153" y="34792"/>
                  </a:lnTo>
                  <a:lnTo>
                    <a:pt x="1518" y="82579"/>
                  </a:lnTo>
                  <a:lnTo>
                    <a:pt x="434" y="124829"/>
                  </a:lnTo>
                  <a:lnTo>
                    <a:pt x="3072" y="170903"/>
                  </a:lnTo>
                  <a:lnTo>
                    <a:pt x="6974" y="218677"/>
                  </a:lnTo>
                  <a:lnTo>
                    <a:pt x="8709" y="267206"/>
                  </a:lnTo>
                  <a:lnTo>
                    <a:pt x="9479" y="316070"/>
                  </a:lnTo>
                  <a:lnTo>
                    <a:pt x="9822" y="365084"/>
                  </a:lnTo>
                  <a:lnTo>
                    <a:pt x="9974" y="414164"/>
                  </a:lnTo>
                  <a:lnTo>
                    <a:pt x="10060" y="476655"/>
                  </a:lnTo>
                  <a:lnTo>
                    <a:pt x="10085" y="526626"/>
                  </a:lnTo>
                  <a:lnTo>
                    <a:pt x="8919" y="531239"/>
                  </a:lnTo>
                  <a:lnTo>
                    <a:pt x="6971" y="528464"/>
                  </a:lnTo>
                  <a:lnTo>
                    <a:pt x="1761" y="499733"/>
                  </a:lnTo>
                  <a:lnTo>
                    <a:pt x="0" y="442514"/>
                  </a:lnTo>
                  <a:lnTo>
                    <a:pt x="9228" y="383292"/>
                  </a:lnTo>
                  <a:lnTo>
                    <a:pt x="32368" y="329653"/>
                  </a:lnTo>
                  <a:lnTo>
                    <a:pt x="46900" y="309119"/>
                  </a:lnTo>
                  <a:lnTo>
                    <a:pt x="65057" y="296094"/>
                  </a:lnTo>
                  <a:lnTo>
                    <a:pt x="87946" y="292645"/>
                  </a:lnTo>
                  <a:lnTo>
                    <a:pt x="111376" y="296181"/>
                  </a:lnTo>
                  <a:lnTo>
                    <a:pt x="129589" y="305551"/>
                  </a:lnTo>
                  <a:lnTo>
                    <a:pt x="152996" y="335159"/>
                  </a:lnTo>
                  <a:lnTo>
                    <a:pt x="173460" y="387085"/>
                  </a:lnTo>
                  <a:lnTo>
                    <a:pt x="185649" y="442403"/>
                  </a:lnTo>
                  <a:lnTo>
                    <a:pt x="188402" y="498390"/>
                  </a:lnTo>
                  <a:lnTo>
                    <a:pt x="183290" y="534886"/>
                  </a:lnTo>
                  <a:lnTo>
                    <a:pt x="180541" y="539085"/>
                  </a:lnTo>
                  <a:lnTo>
                    <a:pt x="177538" y="538375"/>
                  </a:lnTo>
                  <a:lnTo>
                    <a:pt x="174366" y="534391"/>
                  </a:lnTo>
                  <a:lnTo>
                    <a:pt x="173962" y="520607"/>
                  </a:lnTo>
                  <a:lnTo>
                    <a:pt x="178851" y="503952"/>
                  </a:lnTo>
                  <a:lnTo>
                    <a:pt x="215459" y="452693"/>
                  </a:lnTo>
                  <a:lnTo>
                    <a:pt x="243299" y="430359"/>
                  </a:lnTo>
                  <a:lnTo>
                    <a:pt x="306202" y="396858"/>
                  </a:lnTo>
                  <a:lnTo>
                    <a:pt x="352249" y="376656"/>
                  </a:lnTo>
                  <a:lnTo>
                    <a:pt x="391935" y="342449"/>
                  </a:lnTo>
                  <a:lnTo>
                    <a:pt x="406360" y="324165"/>
                  </a:lnTo>
                  <a:lnTo>
                    <a:pt x="411212" y="301221"/>
                  </a:lnTo>
                  <a:lnTo>
                    <a:pt x="410867" y="288552"/>
                  </a:lnTo>
                  <a:lnTo>
                    <a:pt x="407128" y="278936"/>
                  </a:lnTo>
                  <a:lnTo>
                    <a:pt x="393615" y="265131"/>
                  </a:lnTo>
                  <a:lnTo>
                    <a:pt x="366276" y="250783"/>
                  </a:lnTo>
                  <a:lnTo>
                    <a:pt x="346213" y="249110"/>
                  </a:lnTo>
                  <a:lnTo>
                    <a:pt x="325598" y="253435"/>
                  </a:lnTo>
                  <a:lnTo>
                    <a:pt x="273261" y="281784"/>
                  </a:lnTo>
                  <a:lnTo>
                    <a:pt x="239590" y="317444"/>
                  </a:lnTo>
                  <a:lnTo>
                    <a:pt x="203300" y="368707"/>
                  </a:lnTo>
                  <a:lnTo>
                    <a:pt x="195400" y="392767"/>
                  </a:lnTo>
                  <a:lnTo>
                    <a:pt x="193293" y="405735"/>
                  </a:lnTo>
                  <a:lnTo>
                    <a:pt x="197192" y="432621"/>
                  </a:lnTo>
                  <a:lnTo>
                    <a:pt x="225243" y="493579"/>
                  </a:lnTo>
                  <a:lnTo>
                    <a:pt x="246718" y="523712"/>
                  </a:lnTo>
                  <a:lnTo>
                    <a:pt x="265000" y="536138"/>
                  </a:lnTo>
                  <a:lnTo>
                    <a:pt x="306201" y="544121"/>
                  </a:lnTo>
                  <a:lnTo>
                    <a:pt x="363731" y="538706"/>
                  </a:lnTo>
                  <a:lnTo>
                    <a:pt x="389121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88650" y="642238"/>
              <a:ext cx="217074" cy="308181"/>
            </a:xfrm>
            <a:custGeom>
              <a:avLst/>
              <a:gdLst/>
              <a:ahLst/>
              <a:cxnLst/>
              <a:rect l="0" t="0" r="0" b="0"/>
              <a:pathLst>
                <a:path w="217074" h="308181">
                  <a:moveTo>
                    <a:pt x="39101" y="0"/>
                  </a:moveTo>
                  <a:lnTo>
                    <a:pt x="22333" y="11178"/>
                  </a:lnTo>
                  <a:lnTo>
                    <a:pt x="10982" y="26025"/>
                  </a:lnTo>
                  <a:lnTo>
                    <a:pt x="3207" y="45492"/>
                  </a:lnTo>
                  <a:lnTo>
                    <a:pt x="0" y="83929"/>
                  </a:lnTo>
                  <a:lnTo>
                    <a:pt x="5685" y="145607"/>
                  </a:lnTo>
                  <a:lnTo>
                    <a:pt x="12743" y="203197"/>
                  </a:lnTo>
                  <a:lnTo>
                    <a:pt x="33808" y="257293"/>
                  </a:lnTo>
                  <a:lnTo>
                    <a:pt x="46887" y="276569"/>
                  </a:lnTo>
                  <a:lnTo>
                    <a:pt x="63618" y="289816"/>
                  </a:lnTo>
                  <a:lnTo>
                    <a:pt x="102955" y="307852"/>
                  </a:lnTo>
                  <a:lnTo>
                    <a:pt x="113256" y="308180"/>
                  </a:lnTo>
                  <a:lnTo>
                    <a:pt x="134060" y="302305"/>
                  </a:lnTo>
                  <a:lnTo>
                    <a:pt x="159914" y="285844"/>
                  </a:lnTo>
                  <a:lnTo>
                    <a:pt x="182392" y="260559"/>
                  </a:lnTo>
                  <a:lnTo>
                    <a:pt x="202543" y="203763"/>
                  </a:lnTo>
                  <a:lnTo>
                    <a:pt x="212960" y="154611"/>
                  </a:lnTo>
                  <a:lnTo>
                    <a:pt x="217073" y="95488"/>
                  </a:lnTo>
                  <a:lnTo>
                    <a:pt x="212296" y="38749"/>
                  </a:lnTo>
                  <a:lnTo>
                    <a:pt x="2075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80435" y="673849"/>
              <a:ext cx="200042" cy="263188"/>
            </a:xfrm>
            <a:custGeom>
              <a:avLst/>
              <a:gdLst/>
              <a:ahLst/>
              <a:cxnLst/>
              <a:rect l="0" t="0" r="0" b="0"/>
              <a:pathLst>
                <a:path w="200042" h="263188">
                  <a:moveTo>
                    <a:pt x="0" y="52617"/>
                  </a:moveTo>
                  <a:lnTo>
                    <a:pt x="0" y="101548"/>
                  </a:lnTo>
                  <a:lnTo>
                    <a:pt x="3120" y="149393"/>
                  </a:lnTo>
                  <a:lnTo>
                    <a:pt x="14654" y="212373"/>
                  </a:lnTo>
                  <a:lnTo>
                    <a:pt x="24749" y="255670"/>
                  </a:lnTo>
                  <a:lnTo>
                    <a:pt x="24688" y="261685"/>
                  </a:lnTo>
                  <a:lnTo>
                    <a:pt x="22308" y="262186"/>
                  </a:lnTo>
                  <a:lnTo>
                    <a:pt x="18382" y="259010"/>
                  </a:lnTo>
                  <a:lnTo>
                    <a:pt x="14018" y="243003"/>
                  </a:lnTo>
                  <a:lnTo>
                    <a:pt x="3752" y="187263"/>
                  </a:lnTo>
                  <a:lnTo>
                    <a:pt x="3861" y="127610"/>
                  </a:lnTo>
                  <a:lnTo>
                    <a:pt x="14801" y="70420"/>
                  </a:lnTo>
                  <a:lnTo>
                    <a:pt x="29397" y="23638"/>
                  </a:lnTo>
                  <a:lnTo>
                    <a:pt x="40751" y="6202"/>
                  </a:lnTo>
                  <a:lnTo>
                    <a:pt x="49394" y="1787"/>
                  </a:lnTo>
                  <a:lnTo>
                    <a:pt x="71476" y="0"/>
                  </a:lnTo>
                  <a:lnTo>
                    <a:pt x="104626" y="11160"/>
                  </a:lnTo>
                  <a:lnTo>
                    <a:pt x="131086" y="29285"/>
                  </a:lnTo>
                  <a:lnTo>
                    <a:pt x="153744" y="55062"/>
                  </a:lnTo>
                  <a:lnTo>
                    <a:pt x="173955" y="96384"/>
                  </a:lnTo>
                  <a:lnTo>
                    <a:pt x="186094" y="148393"/>
                  </a:lnTo>
                  <a:lnTo>
                    <a:pt x="194427" y="203727"/>
                  </a:lnTo>
                  <a:lnTo>
                    <a:pt x="200041" y="263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14874" y="437367"/>
              <a:ext cx="407800" cy="521107"/>
            </a:xfrm>
            <a:custGeom>
              <a:avLst/>
              <a:gdLst/>
              <a:ahLst/>
              <a:cxnLst/>
              <a:rect l="0" t="0" r="0" b="0"/>
              <a:pathLst>
                <a:path w="407800" h="521107">
                  <a:moveTo>
                    <a:pt x="102473" y="447026"/>
                  </a:moveTo>
                  <a:lnTo>
                    <a:pt x="126192" y="393999"/>
                  </a:lnTo>
                  <a:lnTo>
                    <a:pt x="131728" y="351506"/>
                  </a:lnTo>
                  <a:lnTo>
                    <a:pt x="126783" y="328144"/>
                  </a:lnTo>
                  <a:lnTo>
                    <a:pt x="110846" y="301838"/>
                  </a:lnTo>
                  <a:lnTo>
                    <a:pt x="104546" y="294082"/>
                  </a:lnTo>
                  <a:lnTo>
                    <a:pt x="95666" y="290081"/>
                  </a:lnTo>
                  <a:lnTo>
                    <a:pt x="73321" y="288756"/>
                  </a:lnTo>
                  <a:lnTo>
                    <a:pt x="40023" y="300176"/>
                  </a:lnTo>
                  <a:lnTo>
                    <a:pt x="24805" y="318198"/>
                  </a:lnTo>
                  <a:lnTo>
                    <a:pt x="5503" y="367896"/>
                  </a:lnTo>
                  <a:lnTo>
                    <a:pt x="0" y="430009"/>
                  </a:lnTo>
                  <a:lnTo>
                    <a:pt x="7250" y="471880"/>
                  </a:lnTo>
                  <a:lnTo>
                    <a:pt x="23696" y="500144"/>
                  </a:lnTo>
                  <a:lnTo>
                    <a:pt x="36655" y="515868"/>
                  </a:lnTo>
                  <a:lnTo>
                    <a:pt x="44556" y="519827"/>
                  </a:lnTo>
                  <a:lnTo>
                    <a:pt x="62694" y="521106"/>
                  </a:lnTo>
                  <a:lnTo>
                    <a:pt x="79334" y="514656"/>
                  </a:lnTo>
                  <a:lnTo>
                    <a:pt x="87047" y="509660"/>
                  </a:lnTo>
                  <a:lnTo>
                    <a:pt x="98736" y="494751"/>
                  </a:lnTo>
                  <a:lnTo>
                    <a:pt x="119528" y="444039"/>
                  </a:lnTo>
                  <a:lnTo>
                    <a:pt x="133962" y="388118"/>
                  </a:lnTo>
                  <a:lnTo>
                    <a:pt x="141439" y="344174"/>
                  </a:lnTo>
                  <a:lnTo>
                    <a:pt x="143654" y="283581"/>
                  </a:lnTo>
                  <a:lnTo>
                    <a:pt x="144173" y="237513"/>
                  </a:lnTo>
                  <a:lnTo>
                    <a:pt x="144403" y="189743"/>
                  </a:lnTo>
                  <a:lnTo>
                    <a:pt x="141386" y="141215"/>
                  </a:lnTo>
                  <a:lnTo>
                    <a:pt x="136145" y="94691"/>
                  </a:lnTo>
                  <a:lnTo>
                    <a:pt x="126618" y="36784"/>
                  </a:lnTo>
                  <a:lnTo>
                    <a:pt x="119833" y="4604"/>
                  </a:lnTo>
                  <a:lnTo>
                    <a:pt x="116386" y="0"/>
                  </a:lnTo>
                  <a:lnTo>
                    <a:pt x="112918" y="2779"/>
                  </a:lnTo>
                  <a:lnTo>
                    <a:pt x="107115" y="21466"/>
                  </a:lnTo>
                  <a:lnTo>
                    <a:pt x="103848" y="67211"/>
                  </a:lnTo>
                  <a:lnTo>
                    <a:pt x="104050" y="130417"/>
                  </a:lnTo>
                  <a:lnTo>
                    <a:pt x="109829" y="191779"/>
                  </a:lnTo>
                  <a:lnTo>
                    <a:pt x="115495" y="252501"/>
                  </a:lnTo>
                  <a:lnTo>
                    <a:pt x="121943" y="304226"/>
                  </a:lnTo>
                  <a:lnTo>
                    <a:pt x="131622" y="354608"/>
                  </a:lnTo>
                  <a:lnTo>
                    <a:pt x="141395" y="406385"/>
                  </a:lnTo>
                  <a:lnTo>
                    <a:pt x="148237" y="437542"/>
                  </a:lnTo>
                  <a:lnTo>
                    <a:pt x="152870" y="444213"/>
                  </a:lnTo>
                  <a:lnTo>
                    <a:pt x="158297" y="445151"/>
                  </a:lnTo>
                  <a:lnTo>
                    <a:pt x="164256" y="442267"/>
                  </a:lnTo>
                  <a:lnTo>
                    <a:pt x="173996" y="429703"/>
                  </a:lnTo>
                  <a:lnTo>
                    <a:pt x="195370" y="393042"/>
                  </a:lnTo>
                  <a:lnTo>
                    <a:pt x="220855" y="367990"/>
                  </a:lnTo>
                  <a:lnTo>
                    <a:pt x="250634" y="351338"/>
                  </a:lnTo>
                  <a:lnTo>
                    <a:pt x="310948" y="339886"/>
                  </a:lnTo>
                  <a:lnTo>
                    <a:pt x="344008" y="327544"/>
                  </a:lnTo>
                  <a:lnTo>
                    <a:pt x="354743" y="321748"/>
                  </a:lnTo>
                  <a:lnTo>
                    <a:pt x="361900" y="313204"/>
                  </a:lnTo>
                  <a:lnTo>
                    <a:pt x="369853" y="291234"/>
                  </a:lnTo>
                  <a:lnTo>
                    <a:pt x="369633" y="281163"/>
                  </a:lnTo>
                  <a:lnTo>
                    <a:pt x="363150" y="263735"/>
                  </a:lnTo>
                  <a:lnTo>
                    <a:pt x="346231" y="251310"/>
                  </a:lnTo>
                  <a:lnTo>
                    <a:pt x="335169" y="246359"/>
                  </a:lnTo>
                  <a:lnTo>
                    <a:pt x="313518" y="243977"/>
                  </a:lnTo>
                  <a:lnTo>
                    <a:pt x="292197" y="247988"/>
                  </a:lnTo>
                  <a:lnTo>
                    <a:pt x="261632" y="263400"/>
                  </a:lnTo>
                  <a:lnTo>
                    <a:pt x="244960" y="276117"/>
                  </a:lnTo>
                  <a:lnTo>
                    <a:pt x="228009" y="302020"/>
                  </a:lnTo>
                  <a:lnTo>
                    <a:pt x="221167" y="337511"/>
                  </a:lnTo>
                  <a:lnTo>
                    <a:pt x="230119" y="396946"/>
                  </a:lnTo>
                  <a:lnTo>
                    <a:pt x="238753" y="423599"/>
                  </a:lnTo>
                  <a:lnTo>
                    <a:pt x="277177" y="481621"/>
                  </a:lnTo>
                  <a:lnTo>
                    <a:pt x="301002" y="491648"/>
                  </a:lnTo>
                  <a:lnTo>
                    <a:pt x="315544" y="494321"/>
                  </a:lnTo>
                  <a:lnTo>
                    <a:pt x="337941" y="491053"/>
                  </a:lnTo>
                  <a:lnTo>
                    <a:pt x="356864" y="480632"/>
                  </a:lnTo>
                  <a:lnTo>
                    <a:pt x="391368" y="448465"/>
                  </a:lnTo>
                  <a:lnTo>
                    <a:pt x="407799" y="425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57468" y="663295"/>
              <a:ext cx="154719" cy="265201"/>
            </a:xfrm>
            <a:custGeom>
              <a:avLst/>
              <a:gdLst/>
              <a:ahLst/>
              <a:cxnLst/>
              <a:rect l="0" t="0" r="0" b="0"/>
              <a:pathLst>
                <a:path w="154719" h="265201">
                  <a:moveTo>
                    <a:pt x="7320" y="126342"/>
                  </a:moveTo>
                  <a:lnTo>
                    <a:pt x="15652" y="180486"/>
                  </a:lnTo>
                  <a:lnTo>
                    <a:pt x="25964" y="240967"/>
                  </a:lnTo>
                  <a:lnTo>
                    <a:pt x="32374" y="262684"/>
                  </a:lnTo>
                  <a:lnTo>
                    <a:pt x="34551" y="265200"/>
                  </a:lnTo>
                  <a:lnTo>
                    <a:pt x="36002" y="262198"/>
                  </a:lnTo>
                  <a:lnTo>
                    <a:pt x="36970" y="255517"/>
                  </a:lnTo>
                  <a:lnTo>
                    <a:pt x="31806" y="238735"/>
                  </a:lnTo>
                  <a:lnTo>
                    <a:pt x="11281" y="180657"/>
                  </a:lnTo>
                  <a:lnTo>
                    <a:pt x="0" y="125979"/>
                  </a:lnTo>
                  <a:lnTo>
                    <a:pt x="861" y="87240"/>
                  </a:lnTo>
                  <a:lnTo>
                    <a:pt x="6789" y="65679"/>
                  </a:lnTo>
                  <a:lnTo>
                    <a:pt x="17222" y="48298"/>
                  </a:lnTo>
                  <a:lnTo>
                    <a:pt x="32778" y="35894"/>
                  </a:lnTo>
                  <a:lnTo>
                    <a:pt x="41839" y="30948"/>
                  </a:lnTo>
                  <a:lnTo>
                    <a:pt x="96070" y="21841"/>
                  </a:lnTo>
                  <a:lnTo>
                    <a:pt x="136764" y="9990"/>
                  </a:lnTo>
                  <a:lnTo>
                    <a:pt x="1547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75486" y="400082"/>
              <a:ext cx="31458" cy="505369"/>
            </a:xfrm>
            <a:custGeom>
              <a:avLst/>
              <a:gdLst/>
              <a:ahLst/>
              <a:cxnLst/>
              <a:rect l="0" t="0" r="0" b="0"/>
              <a:pathLst>
                <a:path w="31458" h="505369">
                  <a:moveTo>
                    <a:pt x="10400" y="0"/>
                  </a:moveTo>
                  <a:lnTo>
                    <a:pt x="3164" y="27556"/>
                  </a:lnTo>
                  <a:lnTo>
                    <a:pt x="521" y="83779"/>
                  </a:lnTo>
                  <a:lnTo>
                    <a:pt x="0" y="140292"/>
                  </a:lnTo>
                  <a:lnTo>
                    <a:pt x="8222" y="202225"/>
                  </a:lnTo>
                  <a:lnTo>
                    <a:pt x="12874" y="249042"/>
                  </a:lnTo>
                  <a:lnTo>
                    <a:pt x="18542" y="307367"/>
                  </a:lnTo>
                  <a:lnTo>
                    <a:pt x="20222" y="369102"/>
                  </a:lnTo>
                  <a:lnTo>
                    <a:pt x="20719" y="425609"/>
                  </a:lnTo>
                  <a:lnTo>
                    <a:pt x="26476" y="481035"/>
                  </a:lnTo>
                  <a:lnTo>
                    <a:pt x="31457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12228" y="768580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57" y="1456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01700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96456" y="694338"/>
              <a:ext cx="368499" cy="253227"/>
            </a:xfrm>
            <a:custGeom>
              <a:avLst/>
              <a:gdLst/>
              <a:ahLst/>
              <a:cxnLst/>
              <a:rect l="0" t="0" r="0" b="0"/>
              <a:pathLst>
                <a:path w="368499" h="253227">
                  <a:moveTo>
                    <a:pt x="0" y="105827"/>
                  </a:moveTo>
                  <a:lnTo>
                    <a:pt x="16788" y="169278"/>
                  </a:lnTo>
                  <a:lnTo>
                    <a:pt x="18622" y="207426"/>
                  </a:lnTo>
                  <a:lnTo>
                    <a:pt x="17094" y="208655"/>
                  </a:lnTo>
                  <a:lnTo>
                    <a:pt x="14905" y="205964"/>
                  </a:lnTo>
                  <a:lnTo>
                    <a:pt x="11105" y="155481"/>
                  </a:lnTo>
                  <a:lnTo>
                    <a:pt x="13818" y="118590"/>
                  </a:lnTo>
                  <a:lnTo>
                    <a:pt x="25216" y="74683"/>
                  </a:lnTo>
                  <a:lnTo>
                    <a:pt x="40876" y="48376"/>
                  </a:lnTo>
                  <a:lnTo>
                    <a:pt x="56772" y="36230"/>
                  </a:lnTo>
                  <a:lnTo>
                    <a:pt x="65924" y="31353"/>
                  </a:lnTo>
                  <a:lnTo>
                    <a:pt x="75535" y="30441"/>
                  </a:lnTo>
                  <a:lnTo>
                    <a:pt x="95572" y="35668"/>
                  </a:lnTo>
                  <a:lnTo>
                    <a:pt x="113056" y="48909"/>
                  </a:lnTo>
                  <a:lnTo>
                    <a:pt x="143345" y="91595"/>
                  </a:lnTo>
                  <a:lnTo>
                    <a:pt x="163452" y="145087"/>
                  </a:lnTo>
                  <a:lnTo>
                    <a:pt x="178689" y="197593"/>
                  </a:lnTo>
                  <a:lnTo>
                    <a:pt x="182297" y="209119"/>
                  </a:lnTo>
                  <a:lnTo>
                    <a:pt x="182362" y="213293"/>
                  </a:lnTo>
                  <a:lnTo>
                    <a:pt x="180066" y="212566"/>
                  </a:lnTo>
                  <a:lnTo>
                    <a:pt x="176196" y="208572"/>
                  </a:lnTo>
                  <a:lnTo>
                    <a:pt x="170748" y="175005"/>
                  </a:lnTo>
                  <a:lnTo>
                    <a:pt x="178833" y="150611"/>
                  </a:lnTo>
                  <a:lnTo>
                    <a:pt x="185902" y="139193"/>
                  </a:lnTo>
                  <a:lnTo>
                    <a:pt x="206235" y="123386"/>
                  </a:lnTo>
                  <a:lnTo>
                    <a:pt x="263812" y="99734"/>
                  </a:lnTo>
                  <a:lnTo>
                    <a:pt x="316666" y="81834"/>
                  </a:lnTo>
                  <a:lnTo>
                    <a:pt x="351970" y="62843"/>
                  </a:lnTo>
                  <a:lnTo>
                    <a:pt x="360989" y="56114"/>
                  </a:lnTo>
                  <a:lnTo>
                    <a:pt x="365831" y="48119"/>
                  </a:lnTo>
                  <a:lnTo>
                    <a:pt x="368092" y="29876"/>
                  </a:lnTo>
                  <a:lnTo>
                    <a:pt x="363548" y="21268"/>
                  </a:lnTo>
                  <a:lnTo>
                    <a:pt x="346021" y="5464"/>
                  </a:lnTo>
                  <a:lnTo>
                    <a:pt x="322632" y="0"/>
                  </a:lnTo>
                  <a:lnTo>
                    <a:pt x="298980" y="2641"/>
                  </a:lnTo>
                  <a:lnTo>
                    <a:pt x="280669" y="11614"/>
                  </a:lnTo>
                  <a:lnTo>
                    <a:pt x="267851" y="26520"/>
                  </a:lnTo>
                  <a:lnTo>
                    <a:pt x="262795" y="35408"/>
                  </a:lnTo>
                  <a:lnTo>
                    <a:pt x="254681" y="90531"/>
                  </a:lnTo>
                  <a:lnTo>
                    <a:pt x="256197" y="144573"/>
                  </a:lnTo>
                  <a:lnTo>
                    <a:pt x="267373" y="178529"/>
                  </a:lnTo>
                  <a:lnTo>
                    <a:pt x="292789" y="229698"/>
                  </a:lnTo>
                  <a:lnTo>
                    <a:pt x="309113" y="241990"/>
                  </a:lnTo>
                  <a:lnTo>
                    <a:pt x="368498" y="2532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741365" y="391191"/>
              <a:ext cx="194396" cy="568882"/>
            </a:xfrm>
            <a:custGeom>
              <a:avLst/>
              <a:gdLst/>
              <a:ahLst/>
              <a:cxnLst/>
              <a:rect l="0" t="0" r="0" b="0"/>
              <a:pathLst>
                <a:path w="194396" h="568882">
                  <a:moveTo>
                    <a:pt x="92044" y="493202"/>
                  </a:moveTo>
                  <a:lnTo>
                    <a:pt x="130418" y="463894"/>
                  </a:lnTo>
                  <a:lnTo>
                    <a:pt x="146048" y="438115"/>
                  </a:lnTo>
                  <a:lnTo>
                    <a:pt x="148021" y="415297"/>
                  </a:lnTo>
                  <a:lnTo>
                    <a:pt x="139756" y="362520"/>
                  </a:lnTo>
                  <a:lnTo>
                    <a:pt x="134381" y="352268"/>
                  </a:lnTo>
                  <a:lnTo>
                    <a:pt x="119049" y="337758"/>
                  </a:lnTo>
                  <a:lnTo>
                    <a:pt x="90687" y="323013"/>
                  </a:lnTo>
                  <a:lnTo>
                    <a:pt x="80611" y="322421"/>
                  </a:lnTo>
                  <a:lnTo>
                    <a:pt x="60056" y="328002"/>
                  </a:lnTo>
                  <a:lnTo>
                    <a:pt x="34343" y="344298"/>
                  </a:lnTo>
                  <a:lnTo>
                    <a:pt x="22336" y="363462"/>
                  </a:lnTo>
                  <a:lnTo>
                    <a:pt x="5095" y="413892"/>
                  </a:lnTo>
                  <a:lnTo>
                    <a:pt x="0" y="470084"/>
                  </a:lnTo>
                  <a:lnTo>
                    <a:pt x="7320" y="516898"/>
                  </a:lnTo>
                  <a:lnTo>
                    <a:pt x="17734" y="542338"/>
                  </a:lnTo>
                  <a:lnTo>
                    <a:pt x="33281" y="559104"/>
                  </a:lnTo>
                  <a:lnTo>
                    <a:pt x="42340" y="565213"/>
                  </a:lnTo>
                  <a:lnTo>
                    <a:pt x="61765" y="568881"/>
                  </a:lnTo>
                  <a:lnTo>
                    <a:pt x="71858" y="568221"/>
                  </a:lnTo>
                  <a:lnTo>
                    <a:pt x="89311" y="561249"/>
                  </a:lnTo>
                  <a:lnTo>
                    <a:pt x="104867" y="549182"/>
                  </a:lnTo>
                  <a:lnTo>
                    <a:pt x="133918" y="509719"/>
                  </a:lnTo>
                  <a:lnTo>
                    <a:pt x="156598" y="462800"/>
                  </a:lnTo>
                  <a:lnTo>
                    <a:pt x="168623" y="413614"/>
                  </a:lnTo>
                  <a:lnTo>
                    <a:pt x="175931" y="352092"/>
                  </a:lnTo>
                  <a:lnTo>
                    <a:pt x="187426" y="292453"/>
                  </a:lnTo>
                  <a:lnTo>
                    <a:pt x="194395" y="229780"/>
                  </a:lnTo>
                  <a:lnTo>
                    <a:pt x="193340" y="172996"/>
                  </a:lnTo>
                  <a:lnTo>
                    <a:pt x="185619" y="123416"/>
                  </a:lnTo>
                  <a:lnTo>
                    <a:pt x="172529" y="65439"/>
                  </a:lnTo>
                  <a:lnTo>
                    <a:pt x="162165" y="25516"/>
                  </a:lnTo>
                  <a:lnTo>
                    <a:pt x="156339" y="15295"/>
                  </a:lnTo>
                  <a:lnTo>
                    <a:pt x="140507" y="819"/>
                  </a:lnTo>
                  <a:lnTo>
                    <a:pt x="133711" y="0"/>
                  </a:lnTo>
                  <a:lnTo>
                    <a:pt x="128012" y="2964"/>
                  </a:lnTo>
                  <a:lnTo>
                    <a:pt x="123041" y="8449"/>
                  </a:lnTo>
                  <a:lnTo>
                    <a:pt x="117519" y="27022"/>
                  </a:lnTo>
                  <a:lnTo>
                    <a:pt x="108384" y="82663"/>
                  </a:lnTo>
                  <a:lnTo>
                    <a:pt x="104295" y="143963"/>
                  </a:lnTo>
                  <a:lnTo>
                    <a:pt x="103338" y="187077"/>
                  </a:lnTo>
                  <a:lnTo>
                    <a:pt x="104083" y="229635"/>
                  </a:lnTo>
                  <a:lnTo>
                    <a:pt x="111079" y="289546"/>
                  </a:lnTo>
                  <a:lnTo>
                    <a:pt x="123924" y="352368"/>
                  </a:lnTo>
                  <a:lnTo>
                    <a:pt x="137726" y="414560"/>
                  </a:lnTo>
                  <a:lnTo>
                    <a:pt x="165744" y="4721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205986" y="365015"/>
              <a:ext cx="169779" cy="579592"/>
            </a:xfrm>
            <a:custGeom>
              <a:avLst/>
              <a:gdLst/>
              <a:ahLst/>
              <a:cxnLst/>
              <a:rect l="0" t="0" r="0" b="0"/>
              <a:pathLst>
                <a:path w="169779" h="579592">
                  <a:moveTo>
                    <a:pt x="153848" y="487793"/>
                  </a:moveTo>
                  <a:lnTo>
                    <a:pt x="153848" y="430529"/>
                  </a:lnTo>
                  <a:lnTo>
                    <a:pt x="148259" y="369637"/>
                  </a:lnTo>
                  <a:lnTo>
                    <a:pt x="133605" y="326702"/>
                  </a:lnTo>
                  <a:lnTo>
                    <a:pt x="117944" y="307792"/>
                  </a:lnTo>
                  <a:lnTo>
                    <a:pt x="108855" y="301112"/>
                  </a:lnTo>
                  <a:lnTo>
                    <a:pt x="98116" y="298998"/>
                  </a:lnTo>
                  <a:lnTo>
                    <a:pt x="73707" y="302888"/>
                  </a:lnTo>
                  <a:lnTo>
                    <a:pt x="53499" y="315536"/>
                  </a:lnTo>
                  <a:lnTo>
                    <a:pt x="37889" y="334025"/>
                  </a:lnTo>
                  <a:lnTo>
                    <a:pt x="14373" y="391967"/>
                  </a:lnTo>
                  <a:lnTo>
                    <a:pt x="779" y="443345"/>
                  </a:lnTo>
                  <a:lnTo>
                    <a:pt x="0" y="498553"/>
                  </a:lnTo>
                  <a:lnTo>
                    <a:pt x="10764" y="548930"/>
                  </a:lnTo>
                  <a:lnTo>
                    <a:pt x="23575" y="567997"/>
                  </a:lnTo>
                  <a:lnTo>
                    <a:pt x="31905" y="576357"/>
                  </a:lnTo>
                  <a:lnTo>
                    <a:pt x="42137" y="579591"/>
                  </a:lnTo>
                  <a:lnTo>
                    <a:pt x="65984" y="576945"/>
                  </a:lnTo>
                  <a:lnTo>
                    <a:pt x="85941" y="564851"/>
                  </a:lnTo>
                  <a:lnTo>
                    <a:pt x="102610" y="545437"/>
                  </a:lnTo>
                  <a:lnTo>
                    <a:pt x="129255" y="491554"/>
                  </a:lnTo>
                  <a:lnTo>
                    <a:pt x="149873" y="430966"/>
                  </a:lnTo>
                  <a:lnTo>
                    <a:pt x="159559" y="373599"/>
                  </a:lnTo>
                  <a:lnTo>
                    <a:pt x="163425" y="310515"/>
                  </a:lnTo>
                  <a:lnTo>
                    <a:pt x="169778" y="252993"/>
                  </a:lnTo>
                  <a:lnTo>
                    <a:pt x="167796" y="205053"/>
                  </a:lnTo>
                  <a:lnTo>
                    <a:pt x="163882" y="142518"/>
                  </a:lnTo>
                  <a:lnTo>
                    <a:pt x="156172" y="86402"/>
                  </a:lnTo>
                  <a:lnTo>
                    <a:pt x="146478" y="34550"/>
                  </a:lnTo>
                  <a:lnTo>
                    <a:pt x="139654" y="7931"/>
                  </a:lnTo>
                  <a:lnTo>
                    <a:pt x="135026" y="1769"/>
                  </a:lnTo>
                  <a:lnTo>
                    <a:pt x="129602" y="0"/>
                  </a:lnTo>
                  <a:lnTo>
                    <a:pt x="123646" y="1161"/>
                  </a:lnTo>
                  <a:lnTo>
                    <a:pt x="118506" y="6614"/>
                  </a:lnTo>
                  <a:lnTo>
                    <a:pt x="109674" y="25151"/>
                  </a:lnTo>
                  <a:lnTo>
                    <a:pt x="103715" y="73073"/>
                  </a:lnTo>
                  <a:lnTo>
                    <a:pt x="105440" y="114740"/>
                  </a:lnTo>
                  <a:lnTo>
                    <a:pt x="109870" y="174878"/>
                  </a:lnTo>
                  <a:lnTo>
                    <a:pt x="116955" y="237119"/>
                  </a:lnTo>
                  <a:lnTo>
                    <a:pt x="126280" y="297056"/>
                  </a:lnTo>
                  <a:lnTo>
                    <a:pt x="133016" y="339850"/>
                  </a:lnTo>
                  <a:lnTo>
                    <a:pt x="143387" y="400284"/>
                  </a:lnTo>
                  <a:lnTo>
                    <a:pt x="153868" y="452116"/>
                  </a:lnTo>
                  <a:lnTo>
                    <a:pt x="161263" y="490870"/>
                  </a:lnTo>
                  <a:lnTo>
                    <a:pt x="164376" y="5193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454591" y="75805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423005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75647" y="760299"/>
              <a:ext cx="240067" cy="449817"/>
            </a:xfrm>
            <a:custGeom>
              <a:avLst/>
              <a:gdLst/>
              <a:ahLst/>
              <a:cxnLst/>
              <a:rect l="0" t="0" r="0" b="0"/>
              <a:pathLst>
                <a:path w="240067" h="449817">
                  <a:moveTo>
                    <a:pt x="136871" y="145151"/>
                  </a:moveTo>
                  <a:lnTo>
                    <a:pt x="145204" y="107673"/>
                  </a:lnTo>
                  <a:lnTo>
                    <a:pt x="141377" y="50661"/>
                  </a:lnTo>
                  <a:lnTo>
                    <a:pt x="132616" y="11479"/>
                  </a:lnTo>
                  <a:lnTo>
                    <a:pt x="125846" y="4564"/>
                  </a:lnTo>
                  <a:lnTo>
                    <a:pt x="116652" y="1124"/>
                  </a:lnTo>
                  <a:lnTo>
                    <a:pt x="105844" y="0"/>
                  </a:lnTo>
                  <a:lnTo>
                    <a:pt x="97469" y="3930"/>
                  </a:lnTo>
                  <a:lnTo>
                    <a:pt x="85043" y="20775"/>
                  </a:lnTo>
                  <a:lnTo>
                    <a:pt x="71472" y="56567"/>
                  </a:lnTo>
                  <a:lnTo>
                    <a:pt x="65981" y="117818"/>
                  </a:lnTo>
                  <a:lnTo>
                    <a:pt x="74948" y="173071"/>
                  </a:lnTo>
                  <a:lnTo>
                    <a:pt x="82444" y="194995"/>
                  </a:lnTo>
                  <a:lnTo>
                    <a:pt x="93574" y="212537"/>
                  </a:lnTo>
                  <a:lnTo>
                    <a:pt x="100987" y="216982"/>
                  </a:lnTo>
                  <a:lnTo>
                    <a:pt x="118583" y="218800"/>
                  </a:lnTo>
                  <a:lnTo>
                    <a:pt x="125849" y="215307"/>
                  </a:lnTo>
                  <a:lnTo>
                    <a:pt x="155509" y="174884"/>
                  </a:lnTo>
                  <a:lnTo>
                    <a:pt x="164621" y="133424"/>
                  </a:lnTo>
                  <a:lnTo>
                    <a:pt x="167069" y="130314"/>
                  </a:lnTo>
                  <a:lnTo>
                    <a:pt x="169871" y="135260"/>
                  </a:lnTo>
                  <a:lnTo>
                    <a:pt x="188363" y="193630"/>
                  </a:lnTo>
                  <a:lnTo>
                    <a:pt x="206141" y="254770"/>
                  </a:lnTo>
                  <a:lnTo>
                    <a:pt x="224488" y="312792"/>
                  </a:lnTo>
                  <a:lnTo>
                    <a:pt x="235102" y="361719"/>
                  </a:lnTo>
                  <a:lnTo>
                    <a:pt x="240066" y="409491"/>
                  </a:lnTo>
                  <a:lnTo>
                    <a:pt x="234988" y="432651"/>
                  </a:lnTo>
                  <a:lnTo>
                    <a:pt x="230359" y="442103"/>
                  </a:lnTo>
                  <a:lnTo>
                    <a:pt x="221423" y="447234"/>
                  </a:lnTo>
                  <a:lnTo>
                    <a:pt x="195897" y="449816"/>
                  </a:lnTo>
                  <a:lnTo>
                    <a:pt x="148641" y="439103"/>
                  </a:lnTo>
                  <a:lnTo>
                    <a:pt x="97595" y="421111"/>
                  </a:lnTo>
                  <a:lnTo>
                    <a:pt x="38689" y="396411"/>
                  </a:lnTo>
                  <a:lnTo>
                    <a:pt x="0" y="3873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730526" y="821222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8334" y="0"/>
                  </a:moveTo>
                  <a:lnTo>
                    <a:pt x="0" y="48931"/>
                  </a:lnTo>
                  <a:lnTo>
                    <a:pt x="1576" y="90537"/>
                  </a:lnTo>
                  <a:lnTo>
                    <a:pt x="833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686218" y="652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833616" y="558010"/>
              <a:ext cx="63173" cy="463255"/>
            </a:xfrm>
            <a:custGeom>
              <a:avLst/>
              <a:gdLst/>
              <a:ahLst/>
              <a:cxnLst/>
              <a:rect l="0" t="0" r="0" b="0"/>
              <a:pathLst>
                <a:path w="63173" h="463255">
                  <a:moveTo>
                    <a:pt x="0" y="0"/>
                  </a:moveTo>
                  <a:lnTo>
                    <a:pt x="7236" y="28726"/>
                  </a:lnTo>
                  <a:lnTo>
                    <a:pt x="12998" y="92112"/>
                  </a:lnTo>
                  <a:lnTo>
                    <a:pt x="19465" y="150386"/>
                  </a:lnTo>
                  <a:lnTo>
                    <a:pt x="29148" y="208127"/>
                  </a:lnTo>
                  <a:lnTo>
                    <a:pt x="39207" y="271525"/>
                  </a:lnTo>
                  <a:lnTo>
                    <a:pt x="47129" y="323866"/>
                  </a:lnTo>
                  <a:lnTo>
                    <a:pt x="56598" y="373991"/>
                  </a:lnTo>
                  <a:lnTo>
                    <a:pt x="61873" y="433490"/>
                  </a:lnTo>
                  <a:lnTo>
                    <a:pt x="6317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749388" y="752462"/>
              <a:ext cx="221100" cy="5590"/>
            </a:xfrm>
            <a:custGeom>
              <a:avLst/>
              <a:gdLst/>
              <a:ahLst/>
              <a:cxnLst/>
              <a:rect l="0" t="0" r="0" b="0"/>
              <a:pathLst>
                <a:path w="221100" h="5590">
                  <a:moveTo>
                    <a:pt x="221099" y="5589"/>
                  </a:moveTo>
                  <a:lnTo>
                    <a:pt x="166954" y="5589"/>
                  </a:lnTo>
                  <a:lnTo>
                    <a:pt x="106418" y="0"/>
                  </a:lnTo>
                  <a:lnTo>
                    <a:pt x="53777" y="327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012601" y="93703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596876" y="1116473"/>
            <a:ext cx="509807" cy="73248"/>
          </a:xfrm>
          <a:custGeom>
            <a:avLst/>
            <a:gdLst/>
            <a:ahLst/>
            <a:cxnLst/>
            <a:rect l="0" t="0" r="0" b="0"/>
            <a:pathLst>
              <a:path w="509807" h="73248">
                <a:moveTo>
                  <a:pt x="488181" y="73247"/>
                </a:moveTo>
                <a:lnTo>
                  <a:pt x="429564" y="67658"/>
                </a:lnTo>
                <a:lnTo>
                  <a:pt x="373050" y="63694"/>
                </a:lnTo>
                <a:lnTo>
                  <a:pt x="320317" y="61838"/>
                </a:lnTo>
                <a:lnTo>
                  <a:pt x="263040" y="54442"/>
                </a:lnTo>
                <a:lnTo>
                  <a:pt x="210123" y="52857"/>
                </a:lnTo>
                <a:lnTo>
                  <a:pt x="153109" y="52388"/>
                </a:lnTo>
                <a:lnTo>
                  <a:pt x="102291" y="52248"/>
                </a:lnTo>
                <a:lnTo>
                  <a:pt x="43198" y="52201"/>
                </a:lnTo>
                <a:lnTo>
                  <a:pt x="38278" y="51028"/>
                </a:lnTo>
                <a:lnTo>
                  <a:pt x="39676" y="49075"/>
                </a:lnTo>
                <a:lnTo>
                  <a:pt x="53709" y="44956"/>
                </a:lnTo>
                <a:lnTo>
                  <a:pt x="108555" y="36506"/>
                </a:lnTo>
                <a:lnTo>
                  <a:pt x="157330" y="32725"/>
                </a:lnTo>
                <a:lnTo>
                  <a:pt x="199196" y="31840"/>
                </a:lnTo>
                <a:lnTo>
                  <a:pt x="245099" y="31447"/>
                </a:lnTo>
                <a:lnTo>
                  <a:pt x="292797" y="31273"/>
                </a:lnTo>
                <a:lnTo>
                  <a:pt x="343332" y="36763"/>
                </a:lnTo>
                <a:lnTo>
                  <a:pt x="397299" y="40210"/>
                </a:lnTo>
                <a:lnTo>
                  <a:pt x="459484" y="40205"/>
                </a:lnTo>
                <a:lnTo>
                  <a:pt x="459691" y="38351"/>
                </a:lnTo>
                <a:lnTo>
                  <a:pt x="455149" y="35945"/>
                </a:lnTo>
                <a:lnTo>
                  <a:pt x="392532" y="32083"/>
                </a:lnTo>
                <a:lnTo>
                  <a:pt x="344937" y="31414"/>
                </a:lnTo>
                <a:lnTo>
                  <a:pt x="295479" y="31216"/>
                </a:lnTo>
                <a:lnTo>
                  <a:pt x="236253" y="34269"/>
                </a:lnTo>
                <a:lnTo>
                  <a:pt x="173905" y="40201"/>
                </a:lnTo>
                <a:lnTo>
                  <a:pt x="111442" y="41229"/>
                </a:lnTo>
                <a:lnTo>
                  <a:pt x="53888" y="47642"/>
                </a:lnTo>
                <a:lnTo>
                  <a:pt x="104563" y="42680"/>
                </a:lnTo>
                <a:lnTo>
                  <a:pt x="158767" y="41862"/>
                </a:lnTo>
                <a:lnTo>
                  <a:pt x="214534" y="41701"/>
                </a:lnTo>
                <a:lnTo>
                  <a:pt x="276199" y="41669"/>
                </a:lnTo>
                <a:lnTo>
                  <a:pt x="336300" y="41663"/>
                </a:lnTo>
                <a:lnTo>
                  <a:pt x="399471" y="44781"/>
                </a:lnTo>
                <a:lnTo>
                  <a:pt x="452148" y="49995"/>
                </a:lnTo>
                <a:lnTo>
                  <a:pt x="474506" y="50044"/>
                </a:lnTo>
                <a:lnTo>
                  <a:pt x="475554" y="48420"/>
                </a:lnTo>
                <a:lnTo>
                  <a:pt x="472744" y="46167"/>
                </a:lnTo>
                <a:lnTo>
                  <a:pt x="412905" y="35316"/>
                </a:lnTo>
                <a:lnTo>
                  <a:pt x="352385" y="31959"/>
                </a:lnTo>
                <a:lnTo>
                  <a:pt x="289782" y="36885"/>
                </a:lnTo>
                <a:lnTo>
                  <a:pt x="228325" y="41888"/>
                </a:lnTo>
                <a:lnTo>
                  <a:pt x="179429" y="48617"/>
                </a:lnTo>
                <a:lnTo>
                  <a:pt x="120393" y="51484"/>
                </a:lnTo>
                <a:lnTo>
                  <a:pt x="71540" y="51981"/>
                </a:lnTo>
                <a:lnTo>
                  <a:pt x="18851" y="52128"/>
                </a:lnTo>
                <a:lnTo>
                  <a:pt x="0" y="52162"/>
                </a:lnTo>
                <a:lnTo>
                  <a:pt x="62935" y="46597"/>
                </a:lnTo>
                <a:lnTo>
                  <a:pt x="104600" y="43855"/>
                </a:lnTo>
                <a:lnTo>
                  <a:pt x="164737" y="42311"/>
                </a:lnTo>
                <a:lnTo>
                  <a:pt x="226979" y="36200"/>
                </a:lnTo>
                <a:lnTo>
                  <a:pt x="284333" y="32134"/>
                </a:lnTo>
                <a:lnTo>
                  <a:pt x="340723" y="31330"/>
                </a:lnTo>
                <a:lnTo>
                  <a:pt x="389117" y="31191"/>
                </a:lnTo>
                <a:lnTo>
                  <a:pt x="444791" y="31150"/>
                </a:lnTo>
                <a:lnTo>
                  <a:pt x="504826" y="36725"/>
                </a:lnTo>
                <a:lnTo>
                  <a:pt x="509806" y="37201"/>
                </a:lnTo>
                <a:lnTo>
                  <a:pt x="509617" y="36348"/>
                </a:lnTo>
                <a:lnTo>
                  <a:pt x="505981" y="34610"/>
                </a:lnTo>
                <a:lnTo>
                  <a:pt x="452052" y="31819"/>
                </a:lnTo>
                <a:lnTo>
                  <a:pt x="393913" y="28149"/>
                </a:lnTo>
                <a:lnTo>
                  <a:pt x="337369" y="22095"/>
                </a:lnTo>
                <a:lnTo>
                  <a:pt x="281140" y="20899"/>
                </a:lnTo>
                <a:lnTo>
                  <a:pt x="224972" y="20662"/>
                </a:lnTo>
                <a:lnTo>
                  <a:pt x="168817" y="20616"/>
                </a:lnTo>
                <a:lnTo>
                  <a:pt x="111494" y="20607"/>
                </a:lnTo>
                <a:lnTo>
                  <a:pt x="48179" y="17485"/>
                </a:lnTo>
                <a:lnTo>
                  <a:pt x="33409" y="15015"/>
                </a:lnTo>
                <a:lnTo>
                  <a:pt x="30582" y="13369"/>
                </a:lnTo>
                <a:lnTo>
                  <a:pt x="46157" y="11539"/>
                </a:lnTo>
                <a:lnTo>
                  <a:pt x="107283" y="18770"/>
                </a:lnTo>
                <a:lnTo>
                  <a:pt x="149657" y="24858"/>
                </a:lnTo>
                <a:lnTo>
                  <a:pt x="192667" y="28344"/>
                </a:lnTo>
                <a:lnTo>
                  <a:pt x="250103" y="33426"/>
                </a:lnTo>
                <a:lnTo>
                  <a:pt x="302996" y="39221"/>
                </a:lnTo>
                <a:lnTo>
                  <a:pt x="360002" y="44058"/>
                </a:lnTo>
                <a:lnTo>
                  <a:pt x="410817" y="49780"/>
                </a:lnTo>
                <a:lnTo>
                  <a:pt x="469909" y="46125"/>
                </a:lnTo>
                <a:lnTo>
                  <a:pt x="477170" y="42297"/>
                </a:lnTo>
                <a:lnTo>
                  <a:pt x="479670" y="37406"/>
                </a:lnTo>
                <a:lnTo>
                  <a:pt x="478998" y="31805"/>
                </a:lnTo>
                <a:lnTo>
                  <a:pt x="473870" y="26902"/>
                </a:lnTo>
                <a:lnTo>
                  <a:pt x="455694" y="18334"/>
                </a:lnTo>
                <a:lnTo>
                  <a:pt x="398662" y="11707"/>
                </a:lnTo>
                <a:lnTo>
                  <a:pt x="344243" y="7278"/>
                </a:lnTo>
                <a:lnTo>
                  <a:pt x="297743" y="1838"/>
                </a:lnTo>
                <a:lnTo>
                  <a:pt x="254973" y="565"/>
                </a:lnTo>
                <a:lnTo>
                  <a:pt x="208668" y="0"/>
                </a:lnTo>
                <a:lnTo>
                  <a:pt x="158917" y="5271"/>
                </a:lnTo>
                <a:lnTo>
                  <a:pt x="101090" y="9127"/>
                </a:lnTo>
                <a:lnTo>
                  <a:pt x="40794" y="13008"/>
                </a:lnTo>
                <a:lnTo>
                  <a:pt x="3870" y="206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486627" y="2179399"/>
            <a:ext cx="2362279" cy="726467"/>
            <a:chOff x="3486627" y="2179399"/>
            <a:chExt cx="2362279" cy="726467"/>
          </a:xfrm>
        </p:grpSpPr>
        <p:sp>
          <p:nvSpPr>
            <p:cNvPr id="41" name="Freeform 40"/>
            <p:cNvSpPr/>
            <p:nvPr/>
          </p:nvSpPr>
          <p:spPr>
            <a:xfrm>
              <a:off x="3821844" y="2179399"/>
              <a:ext cx="52644" cy="652767"/>
            </a:xfrm>
            <a:custGeom>
              <a:avLst/>
              <a:gdLst/>
              <a:ahLst/>
              <a:cxnLst/>
              <a:rect l="0" t="0" r="0" b="0"/>
              <a:pathLst>
                <a:path w="52644" h="652767">
                  <a:moveTo>
                    <a:pt x="52643" y="0"/>
                  </a:moveTo>
                  <a:lnTo>
                    <a:pt x="41190" y="55169"/>
                  </a:lnTo>
                  <a:lnTo>
                    <a:pt x="34431" y="110323"/>
                  </a:lnTo>
                  <a:lnTo>
                    <a:pt x="32429" y="159420"/>
                  </a:lnTo>
                  <a:lnTo>
                    <a:pt x="31835" y="211012"/>
                  </a:lnTo>
                  <a:lnTo>
                    <a:pt x="31660" y="263343"/>
                  </a:lnTo>
                  <a:lnTo>
                    <a:pt x="31608" y="312774"/>
                  </a:lnTo>
                  <a:lnTo>
                    <a:pt x="28473" y="360175"/>
                  </a:lnTo>
                  <a:lnTo>
                    <a:pt x="22522" y="423005"/>
                  </a:lnTo>
                  <a:lnTo>
                    <a:pt x="21347" y="480476"/>
                  </a:lnTo>
                  <a:lnTo>
                    <a:pt x="17995" y="543128"/>
                  </a:lnTo>
                  <a:lnTo>
                    <a:pt x="12741" y="595714"/>
                  </a:lnTo>
                  <a:lnTo>
                    <a:pt x="8065" y="631573"/>
                  </a:lnTo>
                  <a:lnTo>
                    <a:pt x="0" y="652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86627" y="2284683"/>
              <a:ext cx="429975" cy="401997"/>
            </a:xfrm>
            <a:custGeom>
              <a:avLst/>
              <a:gdLst/>
              <a:ahLst/>
              <a:cxnLst/>
              <a:rect l="0" t="0" r="0" b="0"/>
              <a:pathLst>
                <a:path w="429975" h="401997">
                  <a:moveTo>
                    <a:pt x="429974" y="157928"/>
                  </a:moveTo>
                  <a:lnTo>
                    <a:pt x="410823" y="174739"/>
                  </a:lnTo>
                  <a:lnTo>
                    <a:pt x="352133" y="215493"/>
                  </a:lnTo>
                  <a:lnTo>
                    <a:pt x="294175" y="252683"/>
                  </a:lnTo>
                  <a:lnTo>
                    <a:pt x="240602" y="284732"/>
                  </a:lnTo>
                  <a:lnTo>
                    <a:pt x="177302" y="323305"/>
                  </a:lnTo>
                  <a:lnTo>
                    <a:pt x="117239" y="350290"/>
                  </a:lnTo>
                  <a:lnTo>
                    <a:pt x="90867" y="366223"/>
                  </a:lnTo>
                  <a:lnTo>
                    <a:pt x="32894" y="392981"/>
                  </a:lnTo>
                  <a:lnTo>
                    <a:pt x="10169" y="401996"/>
                  </a:lnTo>
                  <a:lnTo>
                    <a:pt x="3875" y="401359"/>
                  </a:lnTo>
                  <a:lnTo>
                    <a:pt x="848" y="397424"/>
                  </a:lnTo>
                  <a:lnTo>
                    <a:pt x="0" y="391292"/>
                  </a:lnTo>
                  <a:lnTo>
                    <a:pt x="8417" y="375119"/>
                  </a:lnTo>
                  <a:lnTo>
                    <a:pt x="52279" y="316294"/>
                  </a:lnTo>
                  <a:lnTo>
                    <a:pt x="87085" y="257624"/>
                  </a:lnTo>
                  <a:lnTo>
                    <a:pt x="104939" y="225682"/>
                  </a:lnTo>
                  <a:lnTo>
                    <a:pt x="142703" y="167935"/>
                  </a:lnTo>
                  <a:lnTo>
                    <a:pt x="164026" y="114575"/>
                  </a:lnTo>
                  <a:lnTo>
                    <a:pt x="185545" y="62234"/>
                  </a:lnTo>
                  <a:lnTo>
                    <a:pt x="208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53471" y="27584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19035" y="2263626"/>
              <a:ext cx="501057" cy="567073"/>
            </a:xfrm>
            <a:custGeom>
              <a:avLst/>
              <a:gdLst/>
              <a:ahLst/>
              <a:cxnLst/>
              <a:rect l="0" t="0" r="0" b="0"/>
              <a:pathLst>
                <a:path w="501057" h="567073">
                  <a:moveTo>
                    <a:pt x="276633" y="0"/>
                  </a:moveTo>
                  <a:lnTo>
                    <a:pt x="222488" y="3120"/>
                  </a:lnTo>
                  <a:lnTo>
                    <a:pt x="167542" y="20244"/>
                  </a:lnTo>
                  <a:lnTo>
                    <a:pt x="128439" y="46157"/>
                  </a:lnTo>
                  <a:lnTo>
                    <a:pt x="69679" y="107386"/>
                  </a:lnTo>
                  <a:lnTo>
                    <a:pt x="34492" y="164444"/>
                  </a:lnTo>
                  <a:lnTo>
                    <a:pt x="11993" y="218227"/>
                  </a:lnTo>
                  <a:lnTo>
                    <a:pt x="0" y="268601"/>
                  </a:lnTo>
                  <a:lnTo>
                    <a:pt x="2277" y="326798"/>
                  </a:lnTo>
                  <a:lnTo>
                    <a:pt x="10769" y="378759"/>
                  </a:lnTo>
                  <a:lnTo>
                    <a:pt x="27238" y="432656"/>
                  </a:lnTo>
                  <a:lnTo>
                    <a:pt x="58264" y="488016"/>
                  </a:lnTo>
                  <a:lnTo>
                    <a:pt x="108536" y="543464"/>
                  </a:lnTo>
                  <a:lnTo>
                    <a:pt x="118945" y="551823"/>
                  </a:lnTo>
                  <a:lnTo>
                    <a:pt x="142989" y="561110"/>
                  </a:lnTo>
                  <a:lnTo>
                    <a:pt x="196552" y="567072"/>
                  </a:lnTo>
                  <a:lnTo>
                    <a:pt x="252192" y="565910"/>
                  </a:lnTo>
                  <a:lnTo>
                    <a:pt x="294218" y="550473"/>
                  </a:lnTo>
                  <a:lnTo>
                    <a:pt x="350340" y="514408"/>
                  </a:lnTo>
                  <a:lnTo>
                    <a:pt x="411655" y="464048"/>
                  </a:lnTo>
                  <a:lnTo>
                    <a:pt x="426720" y="447230"/>
                  </a:lnTo>
                  <a:lnTo>
                    <a:pt x="468414" y="386858"/>
                  </a:lnTo>
                  <a:lnTo>
                    <a:pt x="490087" y="330968"/>
                  </a:lnTo>
                  <a:lnTo>
                    <a:pt x="501056" y="284978"/>
                  </a:lnTo>
                  <a:lnTo>
                    <a:pt x="500537" y="228718"/>
                  </a:lnTo>
                  <a:lnTo>
                    <a:pt x="492974" y="178773"/>
                  </a:lnTo>
                  <a:lnTo>
                    <a:pt x="472145" y="134339"/>
                  </a:lnTo>
                  <a:lnTo>
                    <a:pt x="443747" y="97126"/>
                  </a:lnTo>
                  <a:lnTo>
                    <a:pt x="395474" y="62686"/>
                  </a:lnTo>
                  <a:lnTo>
                    <a:pt x="334613" y="39465"/>
                  </a:lnTo>
                  <a:lnTo>
                    <a:pt x="275242" y="32624"/>
                  </a:lnTo>
                  <a:lnTo>
                    <a:pt x="25557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91978" y="2316269"/>
              <a:ext cx="531672" cy="566703"/>
            </a:xfrm>
            <a:custGeom>
              <a:avLst/>
              <a:gdLst/>
              <a:ahLst/>
              <a:cxnLst/>
              <a:rect l="0" t="0" r="0" b="0"/>
              <a:pathLst>
                <a:path w="531672" h="566703">
                  <a:moveTo>
                    <a:pt x="314343" y="0"/>
                  </a:moveTo>
                  <a:lnTo>
                    <a:pt x="255726" y="0"/>
                  </a:lnTo>
                  <a:lnTo>
                    <a:pt x="202722" y="9575"/>
                  </a:lnTo>
                  <a:lnTo>
                    <a:pt x="140850" y="39403"/>
                  </a:lnTo>
                  <a:lnTo>
                    <a:pt x="78259" y="80789"/>
                  </a:lnTo>
                  <a:lnTo>
                    <a:pt x="48127" y="111148"/>
                  </a:lnTo>
                  <a:lnTo>
                    <a:pt x="27884" y="147836"/>
                  </a:lnTo>
                  <a:lnTo>
                    <a:pt x="13957" y="195232"/>
                  </a:lnTo>
                  <a:lnTo>
                    <a:pt x="3591" y="246319"/>
                  </a:lnTo>
                  <a:lnTo>
                    <a:pt x="0" y="298501"/>
                  </a:lnTo>
                  <a:lnTo>
                    <a:pt x="1276" y="349838"/>
                  </a:lnTo>
                  <a:lnTo>
                    <a:pt x="18362" y="409698"/>
                  </a:lnTo>
                  <a:lnTo>
                    <a:pt x="38939" y="460994"/>
                  </a:lnTo>
                  <a:lnTo>
                    <a:pt x="73938" y="503752"/>
                  </a:lnTo>
                  <a:lnTo>
                    <a:pt x="125061" y="543297"/>
                  </a:lnTo>
                  <a:lnTo>
                    <a:pt x="162073" y="559240"/>
                  </a:lnTo>
                  <a:lnTo>
                    <a:pt x="216501" y="566702"/>
                  </a:lnTo>
                  <a:lnTo>
                    <a:pt x="272313" y="565057"/>
                  </a:lnTo>
                  <a:lnTo>
                    <a:pt x="298002" y="558802"/>
                  </a:lnTo>
                  <a:lnTo>
                    <a:pt x="352370" y="529114"/>
                  </a:lnTo>
                  <a:lnTo>
                    <a:pt x="410204" y="482159"/>
                  </a:lnTo>
                  <a:lnTo>
                    <a:pt x="463302" y="424427"/>
                  </a:lnTo>
                  <a:lnTo>
                    <a:pt x="494589" y="372440"/>
                  </a:lnTo>
                  <a:lnTo>
                    <a:pt x="517136" y="310785"/>
                  </a:lnTo>
                  <a:lnTo>
                    <a:pt x="530612" y="261951"/>
                  </a:lnTo>
                  <a:lnTo>
                    <a:pt x="531671" y="216305"/>
                  </a:lnTo>
                  <a:lnTo>
                    <a:pt x="512253" y="158367"/>
                  </a:lnTo>
                  <a:lnTo>
                    <a:pt x="480298" y="101862"/>
                  </a:lnTo>
                  <a:lnTo>
                    <a:pt x="444883" y="70866"/>
                  </a:lnTo>
                  <a:lnTo>
                    <a:pt x="404754" y="46864"/>
                  </a:lnTo>
                  <a:lnTo>
                    <a:pt x="344377" y="34603"/>
                  </a:lnTo>
                  <a:lnTo>
                    <a:pt x="30381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19266" y="2291214"/>
              <a:ext cx="329640" cy="614652"/>
            </a:xfrm>
            <a:custGeom>
              <a:avLst/>
              <a:gdLst/>
              <a:ahLst/>
              <a:cxnLst/>
              <a:rect l="0" t="0" r="0" b="0"/>
              <a:pathLst>
                <a:path w="329640" h="614652">
                  <a:moveTo>
                    <a:pt x="324050" y="214568"/>
                  </a:moveTo>
                  <a:lnTo>
                    <a:pt x="329639" y="197800"/>
                  </a:lnTo>
                  <a:lnTo>
                    <a:pt x="327525" y="159427"/>
                  </a:lnTo>
                  <a:lnTo>
                    <a:pt x="313901" y="111012"/>
                  </a:lnTo>
                  <a:lnTo>
                    <a:pt x="287167" y="52996"/>
                  </a:lnTo>
                  <a:lnTo>
                    <a:pt x="269053" y="33184"/>
                  </a:lnTo>
                  <a:lnTo>
                    <a:pt x="233535" y="14465"/>
                  </a:lnTo>
                  <a:lnTo>
                    <a:pt x="172376" y="0"/>
                  </a:lnTo>
                  <a:lnTo>
                    <a:pt x="142775" y="1441"/>
                  </a:lnTo>
                  <a:lnTo>
                    <a:pt x="99803" y="20008"/>
                  </a:lnTo>
                  <a:lnTo>
                    <a:pt x="63024" y="47736"/>
                  </a:lnTo>
                  <a:lnTo>
                    <a:pt x="28731" y="95782"/>
                  </a:lnTo>
                  <a:lnTo>
                    <a:pt x="9479" y="146520"/>
                  </a:lnTo>
                  <a:lnTo>
                    <a:pt x="0" y="206586"/>
                  </a:lnTo>
                  <a:lnTo>
                    <a:pt x="467" y="263511"/>
                  </a:lnTo>
                  <a:lnTo>
                    <a:pt x="14614" y="303419"/>
                  </a:lnTo>
                  <a:lnTo>
                    <a:pt x="27035" y="322687"/>
                  </a:lnTo>
                  <a:lnTo>
                    <a:pt x="43475" y="335931"/>
                  </a:lnTo>
                  <a:lnTo>
                    <a:pt x="52772" y="341100"/>
                  </a:lnTo>
                  <a:lnTo>
                    <a:pt x="93803" y="348375"/>
                  </a:lnTo>
                  <a:lnTo>
                    <a:pt x="131826" y="344942"/>
                  </a:lnTo>
                  <a:lnTo>
                    <a:pt x="195156" y="318535"/>
                  </a:lnTo>
                  <a:lnTo>
                    <a:pt x="217631" y="302890"/>
                  </a:lnTo>
                  <a:lnTo>
                    <a:pt x="265669" y="246924"/>
                  </a:lnTo>
                  <a:lnTo>
                    <a:pt x="294364" y="203022"/>
                  </a:lnTo>
                  <a:lnTo>
                    <a:pt x="316356" y="142352"/>
                  </a:lnTo>
                  <a:lnTo>
                    <a:pt x="318921" y="140688"/>
                  </a:lnTo>
                  <a:lnTo>
                    <a:pt x="321770" y="154436"/>
                  </a:lnTo>
                  <a:lnTo>
                    <a:pt x="323599" y="210922"/>
                  </a:lnTo>
                  <a:lnTo>
                    <a:pt x="323916" y="263531"/>
                  </a:lnTo>
                  <a:lnTo>
                    <a:pt x="323990" y="306909"/>
                  </a:lnTo>
                  <a:lnTo>
                    <a:pt x="324023" y="350365"/>
                  </a:lnTo>
                  <a:lnTo>
                    <a:pt x="324038" y="393075"/>
                  </a:lnTo>
                  <a:lnTo>
                    <a:pt x="324045" y="435454"/>
                  </a:lnTo>
                  <a:lnTo>
                    <a:pt x="324048" y="498775"/>
                  </a:lnTo>
                  <a:lnTo>
                    <a:pt x="324049" y="556401"/>
                  </a:lnTo>
                  <a:lnTo>
                    <a:pt x="324050" y="614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4737852" y="2090931"/>
            <a:ext cx="705358" cy="960787"/>
          </a:xfrm>
          <a:custGeom>
            <a:avLst/>
            <a:gdLst/>
            <a:ahLst/>
            <a:cxnLst/>
            <a:rect l="0" t="0" r="0" b="0"/>
            <a:pathLst>
              <a:path w="705358" h="960787">
                <a:moveTo>
                  <a:pt x="400054" y="14768"/>
                </a:moveTo>
                <a:lnTo>
                  <a:pt x="357363" y="17888"/>
                </a:lnTo>
                <a:lnTo>
                  <a:pt x="294719" y="36099"/>
                </a:lnTo>
                <a:lnTo>
                  <a:pt x="243290" y="54578"/>
                </a:lnTo>
                <a:lnTo>
                  <a:pt x="182648" y="106199"/>
                </a:lnTo>
                <a:lnTo>
                  <a:pt x="134778" y="162800"/>
                </a:lnTo>
                <a:lnTo>
                  <a:pt x="97209" y="225394"/>
                </a:lnTo>
                <a:lnTo>
                  <a:pt x="77194" y="275868"/>
                </a:lnTo>
                <a:lnTo>
                  <a:pt x="55043" y="330899"/>
                </a:lnTo>
                <a:lnTo>
                  <a:pt x="39056" y="386829"/>
                </a:lnTo>
                <a:lnTo>
                  <a:pt x="24633" y="441768"/>
                </a:lnTo>
                <a:lnTo>
                  <a:pt x="12592" y="504053"/>
                </a:lnTo>
                <a:lnTo>
                  <a:pt x="3678" y="559030"/>
                </a:lnTo>
                <a:lnTo>
                  <a:pt x="704" y="614950"/>
                </a:lnTo>
                <a:lnTo>
                  <a:pt x="116" y="671056"/>
                </a:lnTo>
                <a:lnTo>
                  <a:pt x="0" y="727199"/>
                </a:lnTo>
                <a:lnTo>
                  <a:pt x="2320" y="768141"/>
                </a:lnTo>
                <a:lnTo>
                  <a:pt x="29281" y="830435"/>
                </a:lnTo>
                <a:lnTo>
                  <a:pt x="63305" y="887902"/>
                </a:lnTo>
                <a:lnTo>
                  <a:pt x="78423" y="908195"/>
                </a:lnTo>
                <a:lnTo>
                  <a:pt x="106665" y="931604"/>
                </a:lnTo>
                <a:lnTo>
                  <a:pt x="158085" y="954503"/>
                </a:lnTo>
                <a:lnTo>
                  <a:pt x="208455" y="960786"/>
                </a:lnTo>
                <a:lnTo>
                  <a:pt x="260346" y="958908"/>
                </a:lnTo>
                <a:lnTo>
                  <a:pt x="315453" y="944334"/>
                </a:lnTo>
                <a:lnTo>
                  <a:pt x="346131" y="932953"/>
                </a:lnTo>
                <a:lnTo>
                  <a:pt x="401020" y="896400"/>
                </a:lnTo>
                <a:lnTo>
                  <a:pt x="462140" y="863054"/>
                </a:lnTo>
                <a:lnTo>
                  <a:pt x="523932" y="814875"/>
                </a:lnTo>
                <a:lnTo>
                  <a:pt x="580974" y="756732"/>
                </a:lnTo>
                <a:lnTo>
                  <a:pt x="627725" y="698632"/>
                </a:lnTo>
                <a:lnTo>
                  <a:pt x="664658" y="635907"/>
                </a:lnTo>
                <a:lnTo>
                  <a:pt x="687647" y="572775"/>
                </a:lnTo>
                <a:lnTo>
                  <a:pt x="702237" y="517016"/>
                </a:lnTo>
                <a:lnTo>
                  <a:pt x="704760" y="457778"/>
                </a:lnTo>
                <a:lnTo>
                  <a:pt x="705258" y="398157"/>
                </a:lnTo>
                <a:lnTo>
                  <a:pt x="705357" y="341320"/>
                </a:lnTo>
                <a:lnTo>
                  <a:pt x="699787" y="285033"/>
                </a:lnTo>
                <a:lnTo>
                  <a:pt x="693487" y="228854"/>
                </a:lnTo>
                <a:lnTo>
                  <a:pt x="672139" y="175816"/>
                </a:lnTo>
                <a:lnTo>
                  <a:pt x="639869" y="112918"/>
                </a:lnTo>
                <a:lnTo>
                  <a:pt x="598401" y="67641"/>
                </a:lnTo>
                <a:lnTo>
                  <a:pt x="541641" y="29299"/>
                </a:lnTo>
                <a:lnTo>
                  <a:pt x="486167" y="9233"/>
                </a:lnTo>
                <a:lnTo>
                  <a:pt x="437137" y="0"/>
                </a:lnTo>
                <a:lnTo>
                  <a:pt x="385565" y="3633"/>
                </a:lnTo>
                <a:lnTo>
                  <a:pt x="333240" y="12119"/>
                </a:lnTo>
                <a:lnTo>
                  <a:pt x="280692" y="23212"/>
                </a:lnTo>
                <a:lnTo>
                  <a:pt x="219893" y="47328"/>
                </a:lnTo>
                <a:lnTo>
                  <a:pt x="189484" y="674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248131" y="1803665"/>
            <a:ext cx="616243" cy="353135"/>
          </a:xfrm>
          <a:custGeom>
            <a:avLst/>
            <a:gdLst/>
            <a:ahLst/>
            <a:cxnLst/>
            <a:rect l="0" t="0" r="0" b="0"/>
            <a:pathLst>
              <a:path w="616243" h="353135">
                <a:moveTo>
                  <a:pt x="5589" y="302034"/>
                </a:moveTo>
                <a:lnTo>
                  <a:pt x="0" y="285266"/>
                </a:lnTo>
                <a:lnTo>
                  <a:pt x="3495" y="267676"/>
                </a:lnTo>
                <a:lnTo>
                  <a:pt x="26462" y="207034"/>
                </a:lnTo>
                <a:lnTo>
                  <a:pt x="46237" y="165115"/>
                </a:lnTo>
                <a:lnTo>
                  <a:pt x="73843" y="131446"/>
                </a:lnTo>
                <a:lnTo>
                  <a:pt x="134424" y="81016"/>
                </a:lnTo>
                <a:lnTo>
                  <a:pt x="192201" y="38829"/>
                </a:lnTo>
                <a:lnTo>
                  <a:pt x="200187" y="31807"/>
                </a:lnTo>
                <a:lnTo>
                  <a:pt x="221539" y="24006"/>
                </a:lnTo>
                <a:lnTo>
                  <a:pt x="273373" y="7819"/>
                </a:lnTo>
                <a:lnTo>
                  <a:pt x="314740" y="0"/>
                </a:lnTo>
                <a:lnTo>
                  <a:pt x="369469" y="5763"/>
                </a:lnTo>
                <a:lnTo>
                  <a:pt x="403134" y="16028"/>
                </a:lnTo>
                <a:lnTo>
                  <a:pt x="443480" y="46536"/>
                </a:lnTo>
                <a:lnTo>
                  <a:pt x="459508" y="72693"/>
                </a:lnTo>
                <a:lnTo>
                  <a:pt x="482677" y="133779"/>
                </a:lnTo>
                <a:lnTo>
                  <a:pt x="488473" y="184137"/>
                </a:lnTo>
                <a:lnTo>
                  <a:pt x="489618" y="239145"/>
                </a:lnTo>
                <a:lnTo>
                  <a:pt x="489844" y="295071"/>
                </a:lnTo>
                <a:lnTo>
                  <a:pt x="489883" y="337145"/>
                </a:lnTo>
                <a:lnTo>
                  <a:pt x="487549" y="344159"/>
                </a:lnTo>
                <a:lnTo>
                  <a:pt x="483654" y="346495"/>
                </a:lnTo>
                <a:lnTo>
                  <a:pt x="478717" y="345713"/>
                </a:lnTo>
                <a:lnTo>
                  <a:pt x="466992" y="335485"/>
                </a:lnTo>
                <a:lnTo>
                  <a:pt x="426566" y="280216"/>
                </a:lnTo>
                <a:lnTo>
                  <a:pt x="402358" y="236423"/>
                </a:lnTo>
                <a:lnTo>
                  <a:pt x="403419" y="246357"/>
                </a:lnTo>
                <a:lnTo>
                  <a:pt x="420128" y="302692"/>
                </a:lnTo>
                <a:lnTo>
                  <a:pt x="435951" y="328225"/>
                </a:lnTo>
                <a:lnTo>
                  <a:pt x="455458" y="350608"/>
                </a:lnTo>
                <a:lnTo>
                  <a:pt x="463429" y="353134"/>
                </a:lnTo>
                <a:lnTo>
                  <a:pt x="481644" y="349702"/>
                </a:lnTo>
                <a:lnTo>
                  <a:pt x="542742" y="315327"/>
                </a:lnTo>
                <a:lnTo>
                  <a:pt x="583526" y="297424"/>
                </a:lnTo>
                <a:lnTo>
                  <a:pt x="616242" y="29150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3549623" y="3484932"/>
            <a:ext cx="1985012" cy="1242106"/>
            <a:chOff x="3549623" y="3484932"/>
            <a:chExt cx="1985012" cy="1242106"/>
          </a:xfrm>
        </p:grpSpPr>
        <p:sp>
          <p:nvSpPr>
            <p:cNvPr id="50" name="Freeform 49"/>
            <p:cNvSpPr/>
            <p:nvPr/>
          </p:nvSpPr>
          <p:spPr>
            <a:xfrm>
              <a:off x="4085057" y="3832373"/>
              <a:ext cx="52643" cy="600125"/>
            </a:xfrm>
            <a:custGeom>
              <a:avLst/>
              <a:gdLst/>
              <a:ahLst/>
              <a:cxnLst/>
              <a:rect l="0" t="0" r="0" b="0"/>
              <a:pathLst>
                <a:path w="52643" h="600125">
                  <a:moveTo>
                    <a:pt x="52642" y="0"/>
                  </a:moveTo>
                  <a:lnTo>
                    <a:pt x="44309" y="52050"/>
                  </a:lnTo>
                  <a:lnTo>
                    <a:pt x="39645" y="101989"/>
                  </a:lnTo>
                  <a:lnTo>
                    <a:pt x="33973" y="158901"/>
                  </a:lnTo>
                  <a:lnTo>
                    <a:pt x="32646" y="203983"/>
                  </a:lnTo>
                  <a:lnTo>
                    <a:pt x="31899" y="255672"/>
                  </a:lnTo>
                  <a:lnTo>
                    <a:pt x="28528" y="318178"/>
                  </a:lnTo>
                  <a:lnTo>
                    <a:pt x="22532" y="380915"/>
                  </a:lnTo>
                  <a:lnTo>
                    <a:pt x="21348" y="438367"/>
                  </a:lnTo>
                  <a:lnTo>
                    <a:pt x="17995" y="494776"/>
                  </a:lnTo>
                  <a:lnTo>
                    <a:pt x="6414" y="556568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62145" y="3863958"/>
              <a:ext cx="275555" cy="411866"/>
            </a:xfrm>
            <a:custGeom>
              <a:avLst/>
              <a:gdLst/>
              <a:ahLst/>
              <a:cxnLst/>
              <a:rect l="0" t="0" r="0" b="0"/>
              <a:pathLst>
                <a:path w="275555" h="411866">
                  <a:moveTo>
                    <a:pt x="275554" y="242156"/>
                  </a:moveTo>
                  <a:lnTo>
                    <a:pt x="231592" y="262399"/>
                  </a:lnTo>
                  <a:lnTo>
                    <a:pt x="177435" y="306606"/>
                  </a:lnTo>
                  <a:lnTo>
                    <a:pt x="117400" y="356968"/>
                  </a:lnTo>
                  <a:lnTo>
                    <a:pt x="56044" y="395980"/>
                  </a:lnTo>
                  <a:lnTo>
                    <a:pt x="23341" y="411865"/>
                  </a:lnTo>
                  <a:lnTo>
                    <a:pt x="14995" y="411448"/>
                  </a:lnTo>
                  <a:lnTo>
                    <a:pt x="8262" y="407659"/>
                  </a:lnTo>
                  <a:lnTo>
                    <a:pt x="2603" y="401625"/>
                  </a:lnTo>
                  <a:lnTo>
                    <a:pt x="0" y="392922"/>
                  </a:lnTo>
                  <a:lnTo>
                    <a:pt x="4228" y="342213"/>
                  </a:lnTo>
                  <a:lnTo>
                    <a:pt x="16177" y="293249"/>
                  </a:lnTo>
                  <a:lnTo>
                    <a:pt x="35586" y="235481"/>
                  </a:lnTo>
                  <a:lnTo>
                    <a:pt x="50685" y="183039"/>
                  </a:lnTo>
                  <a:lnTo>
                    <a:pt x="68459" y="121287"/>
                  </a:lnTo>
                  <a:lnTo>
                    <a:pt x="89156" y="60772"/>
                  </a:lnTo>
                  <a:lnTo>
                    <a:pt x="117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74570" y="4411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49497" y="3937658"/>
              <a:ext cx="402129" cy="529538"/>
            </a:xfrm>
            <a:custGeom>
              <a:avLst/>
              <a:gdLst/>
              <a:ahLst/>
              <a:cxnLst/>
              <a:rect l="0" t="0" r="0" b="0"/>
              <a:pathLst>
                <a:path w="402129" h="529538">
                  <a:moveTo>
                    <a:pt x="246212" y="21057"/>
                  </a:moveTo>
                  <a:lnTo>
                    <a:pt x="184120" y="35711"/>
                  </a:lnTo>
                  <a:lnTo>
                    <a:pt x="151776" y="56984"/>
                  </a:lnTo>
                  <a:lnTo>
                    <a:pt x="97378" y="116194"/>
                  </a:lnTo>
                  <a:lnTo>
                    <a:pt x="65991" y="150767"/>
                  </a:lnTo>
                  <a:lnTo>
                    <a:pt x="32245" y="206074"/>
                  </a:lnTo>
                  <a:lnTo>
                    <a:pt x="9668" y="268606"/>
                  </a:lnTo>
                  <a:lnTo>
                    <a:pt x="0" y="319923"/>
                  </a:lnTo>
                  <a:lnTo>
                    <a:pt x="3505" y="372172"/>
                  </a:lnTo>
                  <a:lnTo>
                    <a:pt x="11952" y="422359"/>
                  </a:lnTo>
                  <a:lnTo>
                    <a:pt x="28407" y="471943"/>
                  </a:lnTo>
                  <a:lnTo>
                    <a:pt x="34328" y="483084"/>
                  </a:lnTo>
                  <a:lnTo>
                    <a:pt x="50267" y="498584"/>
                  </a:lnTo>
                  <a:lnTo>
                    <a:pt x="109702" y="525829"/>
                  </a:lnTo>
                  <a:lnTo>
                    <a:pt x="120110" y="529537"/>
                  </a:lnTo>
                  <a:lnTo>
                    <a:pt x="157116" y="529167"/>
                  </a:lnTo>
                  <a:lnTo>
                    <a:pt x="210373" y="518561"/>
                  </a:lnTo>
                  <a:lnTo>
                    <a:pt x="272298" y="496158"/>
                  </a:lnTo>
                  <a:lnTo>
                    <a:pt x="334930" y="454632"/>
                  </a:lnTo>
                  <a:lnTo>
                    <a:pt x="352323" y="437195"/>
                  </a:lnTo>
                  <a:lnTo>
                    <a:pt x="382553" y="384753"/>
                  </a:lnTo>
                  <a:lnTo>
                    <a:pt x="394546" y="351156"/>
                  </a:lnTo>
                  <a:lnTo>
                    <a:pt x="401297" y="293949"/>
                  </a:lnTo>
                  <a:lnTo>
                    <a:pt x="402128" y="241774"/>
                  </a:lnTo>
                  <a:lnTo>
                    <a:pt x="389375" y="180320"/>
                  </a:lnTo>
                  <a:lnTo>
                    <a:pt x="361006" y="118185"/>
                  </a:lnTo>
                  <a:lnTo>
                    <a:pt x="317221" y="56247"/>
                  </a:lnTo>
                  <a:lnTo>
                    <a:pt x="280640" y="24464"/>
                  </a:lnTo>
                  <a:lnTo>
                    <a:pt x="258004" y="11653"/>
                  </a:lnTo>
                  <a:lnTo>
                    <a:pt x="202171" y="1534"/>
                  </a:lnTo>
                  <a:lnTo>
                    <a:pt x="183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11565" y="4011357"/>
              <a:ext cx="21057" cy="452726"/>
            </a:xfrm>
            <a:custGeom>
              <a:avLst/>
              <a:gdLst/>
              <a:ahLst/>
              <a:cxnLst/>
              <a:rect l="0" t="0" r="0" b="0"/>
              <a:pathLst>
                <a:path w="21057" h="452726">
                  <a:moveTo>
                    <a:pt x="21056" y="0"/>
                  </a:moveTo>
                  <a:lnTo>
                    <a:pt x="17937" y="42692"/>
                  </a:lnTo>
                  <a:lnTo>
                    <a:pt x="11991" y="101110"/>
                  </a:lnTo>
                  <a:lnTo>
                    <a:pt x="16551" y="148632"/>
                  </a:lnTo>
                  <a:lnTo>
                    <a:pt x="19722" y="209116"/>
                  </a:lnTo>
                  <a:lnTo>
                    <a:pt x="20661" y="262132"/>
                  </a:lnTo>
                  <a:lnTo>
                    <a:pt x="13743" y="317071"/>
                  </a:lnTo>
                  <a:lnTo>
                    <a:pt x="10311" y="369638"/>
                  </a:lnTo>
                  <a:lnTo>
                    <a:pt x="2383" y="42426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49623" y="3484932"/>
              <a:ext cx="1985012" cy="1242106"/>
            </a:xfrm>
            <a:custGeom>
              <a:avLst/>
              <a:gdLst/>
              <a:ahLst/>
              <a:cxnLst/>
              <a:rect l="0" t="0" r="0" b="0"/>
              <a:pathLst>
                <a:path w="1985012" h="1242106">
                  <a:moveTo>
                    <a:pt x="1409299" y="147399"/>
                  </a:moveTo>
                  <a:lnTo>
                    <a:pt x="1362462" y="135946"/>
                  </a:lnTo>
                  <a:lnTo>
                    <a:pt x="1308854" y="126068"/>
                  </a:lnTo>
                  <a:lnTo>
                    <a:pt x="1260215" y="115733"/>
                  </a:lnTo>
                  <a:lnTo>
                    <a:pt x="1196966" y="107349"/>
                  </a:lnTo>
                  <a:lnTo>
                    <a:pt x="1148034" y="105897"/>
                  </a:lnTo>
                  <a:lnTo>
                    <a:pt x="1096491" y="99877"/>
                  </a:lnTo>
                  <a:lnTo>
                    <a:pt x="1044174" y="96274"/>
                  </a:lnTo>
                  <a:lnTo>
                    <a:pt x="986039" y="95206"/>
                  </a:lnTo>
                  <a:lnTo>
                    <a:pt x="929949" y="94890"/>
                  </a:lnTo>
                  <a:lnTo>
                    <a:pt x="870696" y="94796"/>
                  </a:lnTo>
                  <a:lnTo>
                    <a:pt x="814275" y="94768"/>
                  </a:lnTo>
                  <a:lnTo>
                    <a:pt x="754924" y="100349"/>
                  </a:lnTo>
                  <a:lnTo>
                    <a:pt x="692885" y="109412"/>
                  </a:lnTo>
                  <a:lnTo>
                    <a:pt x="630049" y="119506"/>
                  </a:lnTo>
                  <a:lnTo>
                    <a:pt x="566978" y="129906"/>
                  </a:lnTo>
                  <a:lnTo>
                    <a:pt x="509425" y="145985"/>
                  </a:lnTo>
                  <a:lnTo>
                    <a:pt x="449739" y="159978"/>
                  </a:lnTo>
                  <a:lnTo>
                    <a:pt x="393189" y="182712"/>
                  </a:lnTo>
                  <a:lnTo>
                    <a:pt x="333800" y="206085"/>
                  </a:lnTo>
                  <a:lnTo>
                    <a:pt x="282928" y="227829"/>
                  </a:lnTo>
                  <a:lnTo>
                    <a:pt x="223817" y="257307"/>
                  </a:lnTo>
                  <a:lnTo>
                    <a:pt x="167080" y="295711"/>
                  </a:lnTo>
                  <a:lnTo>
                    <a:pt x="105171" y="347561"/>
                  </a:lnTo>
                  <a:lnTo>
                    <a:pt x="49123" y="410622"/>
                  </a:lnTo>
                  <a:lnTo>
                    <a:pt x="28174" y="443370"/>
                  </a:lnTo>
                  <a:lnTo>
                    <a:pt x="6174" y="503905"/>
                  </a:lnTo>
                  <a:lnTo>
                    <a:pt x="0" y="557938"/>
                  </a:lnTo>
                  <a:lnTo>
                    <a:pt x="100" y="611411"/>
                  </a:lnTo>
                  <a:lnTo>
                    <a:pt x="10022" y="669468"/>
                  </a:lnTo>
                  <a:lnTo>
                    <a:pt x="22957" y="704119"/>
                  </a:lnTo>
                  <a:lnTo>
                    <a:pt x="56253" y="757882"/>
                  </a:lnTo>
                  <a:lnTo>
                    <a:pt x="115914" y="821208"/>
                  </a:lnTo>
                  <a:lnTo>
                    <a:pt x="167950" y="863334"/>
                  </a:lnTo>
                  <a:lnTo>
                    <a:pt x="223288" y="899861"/>
                  </a:lnTo>
                  <a:lnTo>
                    <a:pt x="279280" y="936843"/>
                  </a:lnTo>
                  <a:lnTo>
                    <a:pt x="338519" y="967891"/>
                  </a:lnTo>
                  <a:lnTo>
                    <a:pt x="388961" y="992582"/>
                  </a:lnTo>
                  <a:lnTo>
                    <a:pt x="440952" y="1019005"/>
                  </a:lnTo>
                  <a:lnTo>
                    <a:pt x="493401" y="1041652"/>
                  </a:lnTo>
                  <a:lnTo>
                    <a:pt x="545986" y="1063180"/>
                  </a:lnTo>
                  <a:lnTo>
                    <a:pt x="598612" y="1084377"/>
                  </a:lnTo>
                  <a:lnTo>
                    <a:pt x="654369" y="1105475"/>
                  </a:lnTo>
                  <a:lnTo>
                    <a:pt x="712223" y="1126545"/>
                  </a:lnTo>
                  <a:lnTo>
                    <a:pt x="769530" y="1147605"/>
                  </a:lnTo>
                  <a:lnTo>
                    <a:pt x="827844" y="1165544"/>
                  </a:lnTo>
                  <a:lnTo>
                    <a:pt x="885286" y="1178268"/>
                  </a:lnTo>
                  <a:lnTo>
                    <a:pt x="943640" y="1192566"/>
                  </a:lnTo>
                  <a:lnTo>
                    <a:pt x="1001095" y="1208501"/>
                  </a:lnTo>
                  <a:lnTo>
                    <a:pt x="1059452" y="1217512"/>
                  </a:lnTo>
                  <a:lnTo>
                    <a:pt x="1113788" y="1223302"/>
                  </a:lnTo>
                  <a:lnTo>
                    <a:pt x="1170052" y="1232426"/>
                  </a:lnTo>
                  <a:lnTo>
                    <a:pt x="1224937" y="1239419"/>
                  </a:lnTo>
                  <a:lnTo>
                    <a:pt x="1273955" y="1241491"/>
                  </a:lnTo>
                  <a:lnTo>
                    <a:pt x="1325523" y="1242105"/>
                  </a:lnTo>
                  <a:lnTo>
                    <a:pt x="1374728" y="1239167"/>
                  </a:lnTo>
                  <a:lnTo>
                    <a:pt x="1422062" y="1230888"/>
                  </a:lnTo>
                  <a:lnTo>
                    <a:pt x="1484870" y="1217610"/>
                  </a:lnTo>
                  <a:lnTo>
                    <a:pt x="1543506" y="1210957"/>
                  </a:lnTo>
                  <a:lnTo>
                    <a:pt x="1591913" y="1202772"/>
                  </a:lnTo>
                  <a:lnTo>
                    <a:pt x="1650785" y="1186406"/>
                  </a:lnTo>
                  <a:lnTo>
                    <a:pt x="1713063" y="1166579"/>
                  </a:lnTo>
                  <a:lnTo>
                    <a:pt x="1766049" y="1142992"/>
                  </a:lnTo>
                  <a:lnTo>
                    <a:pt x="1828661" y="1108856"/>
                  </a:lnTo>
                  <a:lnTo>
                    <a:pt x="1887864" y="1057810"/>
                  </a:lnTo>
                  <a:lnTo>
                    <a:pt x="1923800" y="1020165"/>
                  </a:lnTo>
                  <a:lnTo>
                    <a:pt x="1959769" y="956827"/>
                  </a:lnTo>
                  <a:lnTo>
                    <a:pt x="1977042" y="904508"/>
                  </a:lnTo>
                  <a:lnTo>
                    <a:pt x="1985011" y="853699"/>
                  </a:lnTo>
                  <a:lnTo>
                    <a:pt x="1984253" y="796141"/>
                  </a:lnTo>
                  <a:lnTo>
                    <a:pt x="1973516" y="734770"/>
                  </a:lnTo>
                  <a:lnTo>
                    <a:pt x="1960130" y="678757"/>
                  </a:lnTo>
                  <a:lnTo>
                    <a:pt x="1937133" y="616242"/>
                  </a:lnTo>
                  <a:lnTo>
                    <a:pt x="1910742" y="562408"/>
                  </a:lnTo>
                  <a:lnTo>
                    <a:pt x="1876008" y="505947"/>
                  </a:lnTo>
                  <a:lnTo>
                    <a:pt x="1829507" y="444469"/>
                  </a:lnTo>
                  <a:lnTo>
                    <a:pt x="1769268" y="381449"/>
                  </a:lnTo>
                  <a:lnTo>
                    <a:pt x="1714327" y="329289"/>
                  </a:lnTo>
                  <a:lnTo>
                    <a:pt x="1658414" y="284844"/>
                  </a:lnTo>
                  <a:lnTo>
                    <a:pt x="1610753" y="247265"/>
                  </a:lnTo>
                  <a:lnTo>
                    <a:pt x="1559586" y="212084"/>
                  </a:lnTo>
                  <a:lnTo>
                    <a:pt x="1507381" y="179433"/>
                  </a:lnTo>
                  <a:lnTo>
                    <a:pt x="1449279" y="153121"/>
                  </a:lnTo>
                  <a:lnTo>
                    <a:pt x="1387610" y="124918"/>
                  </a:lnTo>
                  <a:lnTo>
                    <a:pt x="1324884" y="99924"/>
                  </a:lnTo>
                  <a:lnTo>
                    <a:pt x="1279754" y="84965"/>
                  </a:lnTo>
                  <a:lnTo>
                    <a:pt x="1232401" y="70518"/>
                  </a:lnTo>
                  <a:lnTo>
                    <a:pt x="1184058" y="56298"/>
                  </a:lnTo>
                  <a:lnTo>
                    <a:pt x="1132157" y="42179"/>
                  </a:lnTo>
                  <a:lnTo>
                    <a:pt x="1079065" y="29275"/>
                  </a:lnTo>
                  <a:lnTo>
                    <a:pt x="1028171" y="19640"/>
                  </a:lnTo>
                  <a:lnTo>
                    <a:pt x="981376" y="11459"/>
                  </a:lnTo>
                  <a:lnTo>
                    <a:pt x="921808" y="3395"/>
                  </a:lnTo>
                  <a:lnTo>
                    <a:pt x="872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2014-09-11T16:01:29Z</dcterms:created>
  <dcterms:modified xsi:type="dcterms:W3CDTF">2014-09-11T16:02:21Z</dcterms:modified>
</cp:coreProperties>
</file>